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90"/>
  </p:notesMasterIdLst>
  <p:sldIdLst>
    <p:sldId id="256" r:id="rId3"/>
    <p:sldId id="353" r:id="rId4"/>
    <p:sldId id="258" r:id="rId5"/>
    <p:sldId id="354" r:id="rId6"/>
    <p:sldId id="259" r:id="rId7"/>
    <p:sldId id="260" r:id="rId8"/>
    <p:sldId id="261" r:id="rId9"/>
    <p:sldId id="262" r:id="rId10"/>
    <p:sldId id="263" r:id="rId11"/>
    <p:sldId id="355" r:id="rId12"/>
    <p:sldId id="356" r:id="rId13"/>
    <p:sldId id="266" r:id="rId14"/>
    <p:sldId id="268" r:id="rId15"/>
    <p:sldId id="357" r:id="rId16"/>
    <p:sldId id="273" r:id="rId17"/>
    <p:sldId id="274" r:id="rId18"/>
    <p:sldId id="275" r:id="rId19"/>
    <p:sldId id="276" r:id="rId20"/>
    <p:sldId id="358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59" r:id="rId35"/>
    <p:sldId id="292" r:id="rId36"/>
    <p:sldId id="293" r:id="rId37"/>
    <p:sldId id="294" r:id="rId38"/>
    <p:sldId id="360" r:id="rId39"/>
    <p:sldId id="362" r:id="rId40"/>
    <p:sldId id="364" r:id="rId41"/>
    <p:sldId id="361" r:id="rId42"/>
    <p:sldId id="295" r:id="rId43"/>
    <p:sldId id="296" r:id="rId44"/>
    <p:sldId id="297" r:id="rId45"/>
    <p:sldId id="298" r:id="rId46"/>
    <p:sldId id="369" r:id="rId47"/>
    <p:sldId id="300" r:id="rId48"/>
    <p:sldId id="301" r:id="rId49"/>
    <p:sldId id="365" r:id="rId50"/>
    <p:sldId id="385" r:id="rId51"/>
    <p:sldId id="304" r:id="rId52"/>
    <p:sldId id="305" r:id="rId53"/>
    <p:sldId id="366" r:id="rId54"/>
    <p:sldId id="307" r:id="rId55"/>
    <p:sldId id="367" r:id="rId56"/>
    <p:sldId id="368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22" r:id="rId65"/>
    <p:sldId id="324" r:id="rId66"/>
    <p:sldId id="370" r:id="rId67"/>
    <p:sldId id="371" r:id="rId68"/>
    <p:sldId id="373" r:id="rId69"/>
    <p:sldId id="376" r:id="rId70"/>
    <p:sldId id="377" r:id="rId71"/>
    <p:sldId id="378" r:id="rId72"/>
    <p:sldId id="379" r:id="rId73"/>
    <p:sldId id="380" r:id="rId74"/>
    <p:sldId id="381" r:id="rId75"/>
    <p:sldId id="372" r:id="rId76"/>
    <p:sldId id="382" r:id="rId77"/>
    <p:sldId id="374" r:id="rId78"/>
    <p:sldId id="383" r:id="rId79"/>
    <p:sldId id="337" r:id="rId80"/>
    <p:sldId id="338" r:id="rId81"/>
    <p:sldId id="339" r:id="rId82"/>
    <p:sldId id="340" r:id="rId83"/>
    <p:sldId id="341" r:id="rId84"/>
    <p:sldId id="345" r:id="rId85"/>
    <p:sldId id="348" r:id="rId86"/>
    <p:sldId id="349" r:id="rId87"/>
    <p:sldId id="351" r:id="rId88"/>
    <p:sldId id="352" r:id="rId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382A01-7728-C633-DA75-8967CEC2B02B}" name="Lukas Wallrich (Staff)" initials="LW(" userId="S::l.wallrich@bbk.ac.uk::74c9ee81-4c0d-413a-a571-5c8398ac27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EC4B6-02F3-4256-8F7B-CEA4BC4FA5BB}" v="312" dt="2022-03-17T00:49:32.395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51" autoAdjust="0"/>
  </p:normalViewPr>
  <p:slideViewPr>
    <p:cSldViewPr snapToGrid="0">
      <p:cViewPr varScale="1">
        <p:scale>
          <a:sx n="48" d="100"/>
          <a:sy n="48" d="100"/>
        </p:scale>
        <p:origin x="10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935EC4B6-02F3-4256-8F7B-CEA4BC4FA5BB}"/>
    <pc:docChg chg="undo custSel addSld delSld modSld sldOrd modMainMaster">
      <pc:chgData name="Lukas Wallrich (Staff)" userId="74c9ee81-4c0d-413a-a571-5c8398ac27a1" providerId="ADAL" clId="{935EC4B6-02F3-4256-8F7B-CEA4BC4FA5BB}" dt="2022-03-17T00:49:32.395" v="3933" actId="20577"/>
      <pc:docMkLst>
        <pc:docMk/>
      </pc:docMkLst>
      <pc:sldChg chg="modSp mod">
        <pc:chgData name="Lukas Wallrich (Staff)" userId="74c9ee81-4c0d-413a-a571-5c8398ac27a1" providerId="ADAL" clId="{935EC4B6-02F3-4256-8F7B-CEA4BC4FA5BB}" dt="2022-03-05T13:14:08.886" v="18" actId="1076"/>
        <pc:sldMkLst>
          <pc:docMk/>
          <pc:sldMk cId="0" sldId="256"/>
        </pc:sldMkLst>
        <pc:picChg chg="mod">
          <ac:chgData name="Lukas Wallrich (Staff)" userId="74c9ee81-4c0d-413a-a571-5c8398ac27a1" providerId="ADAL" clId="{935EC4B6-02F3-4256-8F7B-CEA4BC4FA5BB}" dt="2022-03-05T13:14:08.886" v="18" actId="1076"/>
          <ac:picMkLst>
            <pc:docMk/>
            <pc:sldMk cId="0" sldId="256"/>
            <ac:picMk id="128" creationId="{00000000-0000-0000-0000-000000000000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5T13:11:46.921" v="7" actId="47"/>
        <pc:sldMkLst>
          <pc:docMk/>
          <pc:sldMk cId="0" sldId="257"/>
        </pc:sldMkLst>
        <pc:spChg chg="mod">
          <ac:chgData name="Lukas Wallrich (Staff)" userId="74c9ee81-4c0d-413a-a571-5c8398ac27a1" providerId="ADAL" clId="{935EC4B6-02F3-4256-8F7B-CEA4BC4FA5BB}" dt="2022-03-05T13:11:37.042" v="0" actId="27636"/>
          <ac:spMkLst>
            <pc:docMk/>
            <pc:sldMk cId="0" sldId="257"/>
            <ac:spMk id="134" creationId="{00000000-0000-0000-0000-000000000000}"/>
          </ac:spMkLst>
        </pc:spChg>
      </pc:sldChg>
      <pc:sldChg chg="delSp modSp mod">
        <pc:chgData name="Lukas Wallrich (Staff)" userId="74c9ee81-4c0d-413a-a571-5c8398ac27a1" providerId="ADAL" clId="{935EC4B6-02F3-4256-8F7B-CEA4BC4FA5BB}" dt="2022-03-05T16:57:58.989" v="1190" actId="20577"/>
        <pc:sldMkLst>
          <pc:docMk/>
          <pc:sldMk cId="0" sldId="259"/>
        </pc:sldMkLst>
        <pc:spChg chg="mod">
          <ac:chgData name="Lukas Wallrich (Staff)" userId="74c9ee81-4c0d-413a-a571-5c8398ac27a1" providerId="ADAL" clId="{935EC4B6-02F3-4256-8F7B-CEA4BC4FA5BB}" dt="2022-03-05T14:41:58.263" v="290" actId="14100"/>
          <ac:spMkLst>
            <pc:docMk/>
            <pc:sldMk cId="0" sldId="259"/>
            <ac:spMk id="1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21:15.951" v="194" actId="1076"/>
          <ac:spMkLst>
            <pc:docMk/>
            <pc:sldMk cId="0" sldId="259"/>
            <ac:spMk id="155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4:49:46.975" v="419" actId="1076"/>
          <ac:spMkLst>
            <pc:docMk/>
            <pc:sldMk cId="0" sldId="259"/>
            <ac:spMk id="15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7:58.989" v="1190" actId="20577"/>
          <ac:spMkLst>
            <pc:docMk/>
            <pc:sldMk cId="0" sldId="259"/>
            <ac:spMk id="15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13:20:38.133" v="164" actId="478"/>
          <ac:picMkLst>
            <pc:docMk/>
            <pc:sldMk cId="0" sldId="259"/>
            <ac:picMk id="150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4:42:23.486" v="318" actId="20577"/>
        <pc:sldMkLst>
          <pc:docMk/>
          <pc:sldMk cId="0" sldId="260"/>
        </pc:sldMkLst>
        <pc:spChg chg="mod">
          <ac:chgData name="Lukas Wallrich (Staff)" userId="74c9ee81-4c0d-413a-a571-5c8398ac27a1" providerId="ADAL" clId="{935EC4B6-02F3-4256-8F7B-CEA4BC4FA5BB}" dt="2022-03-05T14:42:23.486" v="318" actId="20577"/>
          <ac:spMkLst>
            <pc:docMk/>
            <pc:sldMk cId="0" sldId="260"/>
            <ac:spMk id="16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4:57:45.264" v="422"/>
        <pc:sldMkLst>
          <pc:docMk/>
          <pc:sldMk cId="0" sldId="261"/>
        </pc:sldMkLst>
        <pc:spChg chg="mod">
          <ac:chgData name="Lukas Wallrich (Staff)" userId="74c9ee81-4c0d-413a-a571-5c8398ac27a1" providerId="ADAL" clId="{935EC4B6-02F3-4256-8F7B-CEA4BC4FA5BB}" dt="2022-03-05T14:57:45.264" v="422"/>
          <ac:spMkLst>
            <pc:docMk/>
            <pc:sldMk cId="0" sldId="261"/>
            <ac:spMk id="165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5:02:19.391" v="438" actId="20577"/>
        <pc:sldMkLst>
          <pc:docMk/>
          <pc:sldMk cId="0" sldId="262"/>
        </pc:sldMkLst>
        <pc:spChg chg="mod">
          <ac:chgData name="Lukas Wallrich (Staff)" userId="74c9ee81-4c0d-413a-a571-5c8398ac27a1" providerId="ADAL" clId="{935EC4B6-02F3-4256-8F7B-CEA4BC4FA5BB}" dt="2022-03-05T15:02:19.391" v="438" actId="20577"/>
          <ac:spMkLst>
            <pc:docMk/>
            <pc:sldMk cId="0" sldId="262"/>
            <ac:spMk id="17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01:55.303" v="426" actId="478"/>
          <ac:spMkLst>
            <pc:docMk/>
            <pc:sldMk cId="0" sldId="262"/>
            <ac:spMk id="17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02:01.481" v="428" actId="1076"/>
          <ac:picMkLst>
            <pc:docMk/>
            <pc:sldMk cId="0" sldId="262"/>
            <ac:picMk id="3" creationId="{6F926268-321F-41A2-9FF4-C165E9AF38DB}"/>
          </ac:picMkLst>
        </pc:picChg>
        <pc:picChg chg="del">
          <ac:chgData name="Lukas Wallrich (Staff)" userId="74c9ee81-4c0d-413a-a571-5c8398ac27a1" providerId="ADAL" clId="{935EC4B6-02F3-4256-8F7B-CEA4BC4FA5BB}" dt="2022-03-05T15:01:50.723" v="423" actId="478"/>
          <ac:picMkLst>
            <pc:docMk/>
            <pc:sldMk cId="0" sldId="262"/>
            <ac:picMk id="17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24:13.915" v="3820"/>
        <pc:sldMkLst>
          <pc:docMk/>
          <pc:sldMk cId="0" sldId="263"/>
        </pc:sldMkLst>
        <pc:spChg chg="add del mod">
          <ac:chgData name="Lukas Wallrich (Staff)" userId="74c9ee81-4c0d-413a-a571-5c8398ac27a1" providerId="ADAL" clId="{935EC4B6-02F3-4256-8F7B-CEA4BC4FA5BB}" dt="2022-03-05T15:03:07.227" v="454"/>
          <ac:spMkLst>
            <pc:docMk/>
            <pc:sldMk cId="0" sldId="263"/>
            <ac:spMk id="9" creationId="{4ABFDD0E-B71E-4948-ABBB-DE3DF6710A55}"/>
          </ac:spMkLst>
        </pc:spChg>
        <pc:spChg chg="mod">
          <ac:chgData name="Lukas Wallrich (Staff)" userId="74c9ee81-4c0d-413a-a571-5c8398ac27a1" providerId="ADAL" clId="{935EC4B6-02F3-4256-8F7B-CEA4BC4FA5BB}" dt="2022-03-05T15:02:57.580" v="452"/>
          <ac:spMkLst>
            <pc:docMk/>
            <pc:sldMk cId="0" sldId="263"/>
            <ac:spMk id="179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15:05:45.269" v="574" actId="47"/>
        <pc:sldMkLst>
          <pc:docMk/>
          <pc:sldMk cId="0" sldId="264"/>
        </pc:sldMkLst>
      </pc:sldChg>
      <pc:sldChg chg="del">
        <pc:chgData name="Lukas Wallrich (Staff)" userId="74c9ee81-4c0d-413a-a571-5c8398ac27a1" providerId="ADAL" clId="{935EC4B6-02F3-4256-8F7B-CEA4BC4FA5BB}" dt="2022-03-05T15:08:19.056" v="677" actId="47"/>
        <pc:sldMkLst>
          <pc:docMk/>
          <pc:sldMk cId="0" sldId="265"/>
        </pc:sldMkLst>
      </pc:sldChg>
      <pc:sldChg chg="modSp mod">
        <pc:chgData name="Lukas Wallrich (Staff)" userId="74c9ee81-4c0d-413a-a571-5c8398ac27a1" providerId="ADAL" clId="{935EC4B6-02F3-4256-8F7B-CEA4BC4FA5BB}" dt="2022-03-05T15:09:13.546" v="700" actId="1076"/>
        <pc:sldMkLst>
          <pc:docMk/>
          <pc:sldMk cId="0" sldId="266"/>
        </pc:sldMkLst>
        <pc:spChg chg="mod">
          <ac:chgData name="Lukas Wallrich (Staff)" userId="74c9ee81-4c0d-413a-a571-5c8398ac27a1" providerId="ADAL" clId="{935EC4B6-02F3-4256-8F7B-CEA4BC4FA5BB}" dt="2022-03-05T15:09:05.878" v="699" actId="20577"/>
          <ac:spMkLst>
            <pc:docMk/>
            <pc:sldMk cId="0" sldId="266"/>
            <ac:spMk id="208" creationId="{00000000-0000-0000-0000-000000000000}"/>
          </ac:spMkLst>
        </pc:spChg>
        <pc:grpChg chg="mod">
          <ac:chgData name="Lukas Wallrich (Staff)" userId="74c9ee81-4c0d-413a-a571-5c8398ac27a1" providerId="ADAL" clId="{935EC4B6-02F3-4256-8F7B-CEA4BC4FA5BB}" dt="2022-03-05T15:09:13.546" v="700" actId="1076"/>
          <ac:grpSpMkLst>
            <pc:docMk/>
            <pc:sldMk cId="0" sldId="266"/>
            <ac:grpSpMk id="209" creationId="{00000000-0000-0000-0000-000000000000}"/>
          </ac:grpSpMkLst>
        </pc:grpChg>
      </pc:sldChg>
      <pc:sldChg chg="del">
        <pc:chgData name="Lukas Wallrich (Staff)" userId="74c9ee81-4c0d-413a-a571-5c8398ac27a1" providerId="ADAL" clId="{935EC4B6-02F3-4256-8F7B-CEA4BC4FA5BB}" dt="2022-03-05T15:09:17.223" v="701" actId="47"/>
        <pc:sldMkLst>
          <pc:docMk/>
          <pc:sldMk cId="0" sldId="267"/>
        </pc:sldMkLst>
      </pc:sldChg>
      <pc:sldChg chg="del">
        <pc:chgData name="Lukas Wallrich (Staff)" userId="74c9ee81-4c0d-413a-a571-5c8398ac27a1" providerId="ADAL" clId="{935EC4B6-02F3-4256-8F7B-CEA4BC4FA5BB}" dt="2022-03-05T15:10:02.973" v="705" actId="47"/>
        <pc:sldMkLst>
          <pc:docMk/>
          <pc:sldMk cId="0" sldId="269"/>
        </pc:sldMkLst>
      </pc:sldChg>
      <pc:sldChg chg="del">
        <pc:chgData name="Lukas Wallrich (Staff)" userId="74c9ee81-4c0d-413a-a571-5c8398ac27a1" providerId="ADAL" clId="{935EC4B6-02F3-4256-8F7B-CEA4BC4FA5BB}" dt="2022-03-05T15:11:40.503" v="855" actId="47"/>
        <pc:sldMkLst>
          <pc:docMk/>
          <pc:sldMk cId="0" sldId="270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1"/>
        </pc:sldMkLst>
      </pc:sldChg>
      <pc:sldChg chg="del">
        <pc:chgData name="Lukas Wallrich (Staff)" userId="74c9ee81-4c0d-413a-a571-5c8398ac27a1" providerId="ADAL" clId="{935EC4B6-02F3-4256-8F7B-CEA4BC4FA5BB}" dt="2022-03-05T15:16:31.893" v="989" actId="47"/>
        <pc:sldMkLst>
          <pc:docMk/>
          <pc:sldMk cId="0" sldId="272"/>
        </pc:sldMkLst>
      </pc:sldChg>
      <pc:sldChg chg="addSp delSp modSp mod modAnim">
        <pc:chgData name="Lukas Wallrich (Staff)" userId="74c9ee81-4c0d-413a-a571-5c8398ac27a1" providerId="ADAL" clId="{935EC4B6-02F3-4256-8F7B-CEA4BC4FA5BB}" dt="2022-03-05T15:19:33.776" v="996" actId="20577"/>
        <pc:sldMkLst>
          <pc:docMk/>
          <pc:sldMk cId="0" sldId="273"/>
        </pc:sldMkLst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0" creationId="{281612D8-7316-4DC9-9532-6BE6C52BF772}"/>
          </ac:spMkLst>
        </pc:spChg>
        <pc:spChg chg="add 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11" creationId="{F7B92B53-E6B0-44A3-BB16-C690A245D5E3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2" creationId="{7897DC59-CA57-40FB-B9B3-CDACC301AF14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3" creationId="{C28AAE5E-7E63-4DA0-8B56-31380FA30278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4" creationId="{00E28A63-9E70-45ED-BEC1-446937FDBC64}"/>
          </ac:spMkLst>
        </pc:spChg>
        <pc:spChg chg="add mod">
          <ac:chgData name="Lukas Wallrich (Staff)" userId="74c9ee81-4c0d-413a-a571-5c8398ac27a1" providerId="ADAL" clId="{935EC4B6-02F3-4256-8F7B-CEA4BC4FA5BB}" dt="2022-03-05T15:19:33.776" v="996" actId="20577"/>
          <ac:spMkLst>
            <pc:docMk/>
            <pc:sldMk cId="0" sldId="273"/>
            <ac:spMk id="15" creationId="{842169D8-6988-4C39-BBDC-F09E9E4C03C9}"/>
          </ac:spMkLst>
        </pc:spChg>
        <pc:spChg chg="add mod">
          <ac:chgData name="Lukas Wallrich (Staff)" userId="74c9ee81-4c0d-413a-a571-5c8398ac27a1" providerId="ADAL" clId="{935EC4B6-02F3-4256-8F7B-CEA4BC4FA5BB}" dt="2022-03-05T15:16:03.791" v="969" actId="1076"/>
          <ac:spMkLst>
            <pc:docMk/>
            <pc:sldMk cId="0" sldId="273"/>
            <ac:spMk id="16" creationId="{4FDBF92C-C7BD-4F1B-8066-C6F8D0F722DF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16:25.539" v="988" actId="1076"/>
          <ac:spMkLst>
            <pc:docMk/>
            <pc:sldMk cId="0" sldId="273"/>
            <ac:spMk id="268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69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5:15:00.934" v="967" actId="478"/>
          <ac:spMkLst>
            <pc:docMk/>
            <pc:sldMk cId="0" sldId="273"/>
            <ac:spMk id="27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15:16:39.271" v="990" actId="207"/>
        <pc:sldMkLst>
          <pc:docMk/>
          <pc:sldMk cId="0" sldId="274"/>
        </pc:sldMkLst>
        <pc:spChg chg="mod">
          <ac:chgData name="Lukas Wallrich (Staff)" userId="74c9ee81-4c0d-413a-a571-5c8398ac27a1" providerId="ADAL" clId="{935EC4B6-02F3-4256-8F7B-CEA4BC4FA5BB}" dt="2022-03-05T15:16:39.271" v="990" actId="207"/>
          <ac:spMkLst>
            <pc:docMk/>
            <pc:sldMk cId="0" sldId="274"/>
            <ac:spMk id="274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26:10.623" v="3826"/>
        <pc:sldMkLst>
          <pc:docMk/>
          <pc:sldMk cId="0" sldId="276"/>
        </pc:sldMkLst>
        <pc:spChg chg="add mod">
          <ac:chgData name="Lukas Wallrich (Staff)" userId="74c9ee81-4c0d-413a-a571-5c8398ac27a1" providerId="ADAL" clId="{935EC4B6-02F3-4256-8F7B-CEA4BC4FA5BB}" dt="2022-03-05T15:35:47.176" v="1131" actId="1076"/>
          <ac:spMkLst>
            <pc:docMk/>
            <pc:sldMk cId="0" sldId="276"/>
            <ac:spMk id="6" creationId="{04DFBCA7-4F40-4814-84BC-5B93AB7BF583}"/>
          </ac:spMkLst>
        </pc:spChg>
        <pc:spChg chg="mod">
          <ac:chgData name="Lukas Wallrich (Staff)" userId="74c9ee81-4c0d-413a-a571-5c8398ac27a1" providerId="ADAL" clId="{935EC4B6-02F3-4256-8F7B-CEA4BC4FA5BB}" dt="2022-03-05T15:34:21.881" v="1110" actId="20577"/>
          <ac:spMkLst>
            <pc:docMk/>
            <pc:sldMk cId="0" sldId="276"/>
            <ac:spMk id="292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5:34:29.655" v="1112" actId="1076"/>
          <ac:spMkLst>
            <pc:docMk/>
            <pc:sldMk cId="0" sldId="276"/>
            <ac:spMk id="293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15:34:11.451" v="1090" actId="478"/>
          <ac:picMkLst>
            <pc:docMk/>
            <pc:sldMk cId="0" sldId="276"/>
            <ac:picMk id="3" creationId="{A7EC808B-5EB6-4460-85A2-5D087EA4737D}"/>
          </ac:picMkLst>
        </pc:picChg>
        <pc:picChg chg="add mod">
          <ac:chgData name="Lukas Wallrich (Staff)" userId="74c9ee81-4c0d-413a-a571-5c8398ac27a1" providerId="ADAL" clId="{935EC4B6-02F3-4256-8F7B-CEA4BC4FA5BB}" dt="2022-03-05T15:34:17.262" v="1093" actId="14100"/>
          <ac:picMkLst>
            <pc:docMk/>
            <pc:sldMk cId="0" sldId="276"/>
            <ac:picMk id="5" creationId="{E20810EC-7457-41A9-A054-34048590DAE3}"/>
          </ac:picMkLst>
        </pc:picChg>
        <pc:picChg chg="del">
          <ac:chgData name="Lukas Wallrich (Staff)" userId="74c9ee81-4c0d-413a-a571-5c8398ac27a1" providerId="ADAL" clId="{935EC4B6-02F3-4256-8F7B-CEA4BC4FA5BB}" dt="2022-03-05T15:20:23.391" v="997" actId="478"/>
          <ac:picMkLst>
            <pc:docMk/>
            <pc:sldMk cId="0" sldId="276"/>
            <ac:picMk id="290" creationId="{00000000-0000-0000-0000-000000000000}"/>
          </ac:picMkLst>
        </pc:picChg>
      </pc:sldChg>
      <pc:sldChg chg="addSp modSp mod ord modAnim">
        <pc:chgData name="Lukas Wallrich (Staff)" userId="74c9ee81-4c0d-413a-a571-5c8398ac27a1" providerId="ADAL" clId="{935EC4B6-02F3-4256-8F7B-CEA4BC4FA5BB}" dt="2022-03-17T00:26:40.023" v="3828"/>
        <pc:sldMkLst>
          <pc:docMk/>
          <pc:sldMk cId="0" sldId="277"/>
        </pc:sldMkLst>
        <pc:spChg chg="add mod">
          <ac:chgData name="Lukas Wallrich (Staff)" userId="74c9ee81-4c0d-413a-a571-5c8398ac27a1" providerId="ADAL" clId="{935EC4B6-02F3-4256-8F7B-CEA4BC4FA5BB}" dt="2022-03-05T16:57:17.435" v="1189" actId="20577"/>
          <ac:spMkLst>
            <pc:docMk/>
            <pc:sldMk cId="0" sldId="277"/>
            <ac:spMk id="5" creationId="{D4384191-FE30-465F-AAD3-E51BEB1E1305}"/>
          </ac:spMkLst>
        </pc:spChg>
        <pc:spChg chg="mod">
          <ac:chgData name="Lukas Wallrich (Staff)" userId="74c9ee81-4c0d-413a-a571-5c8398ac27a1" providerId="ADAL" clId="{935EC4B6-02F3-4256-8F7B-CEA4BC4FA5BB}" dt="2022-03-05T15:22:51.775" v="1049" actId="1076"/>
          <ac:spMkLst>
            <pc:docMk/>
            <pc:sldMk cId="0" sldId="277"/>
            <ac:spMk id="296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14:21.986" v="1500" actId="14100"/>
        <pc:sldMkLst>
          <pc:docMk/>
          <pc:sldMk cId="0" sldId="279"/>
        </pc:sldMkLst>
        <pc:spChg chg="del">
          <ac:chgData name="Lukas Wallrich (Staff)" userId="74c9ee81-4c0d-413a-a571-5c8398ac27a1" providerId="ADAL" clId="{935EC4B6-02F3-4256-8F7B-CEA4BC4FA5BB}" dt="2022-03-05T15:23:50.185" v="1089" actId="478"/>
          <ac:spMkLst>
            <pc:docMk/>
            <pc:sldMk cId="0" sldId="279"/>
            <ac:spMk id="3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14:21.986" v="1500" actId="14100"/>
          <ac:picMkLst>
            <pc:docMk/>
            <pc:sldMk cId="0" sldId="279"/>
            <ac:picMk id="3" creationId="{E23D3A7B-F440-4E31-87D7-213594518FF4}"/>
          </ac:picMkLst>
        </pc:picChg>
        <pc:picChg chg="del">
          <ac:chgData name="Lukas Wallrich (Staff)" userId="74c9ee81-4c0d-413a-a571-5c8398ac27a1" providerId="ADAL" clId="{935EC4B6-02F3-4256-8F7B-CEA4BC4FA5BB}" dt="2022-03-05T17:14:10.438" v="1493" actId="478"/>
          <ac:picMkLst>
            <pc:docMk/>
            <pc:sldMk cId="0" sldId="279"/>
            <ac:picMk id="307" creationId="{00000000-0000-0000-0000-000000000000}"/>
          </ac:picMkLst>
        </pc:picChg>
      </pc:sldChg>
      <pc:sldChg chg="addSp modSp mod modAnim">
        <pc:chgData name="Lukas Wallrich (Staff)" userId="74c9ee81-4c0d-413a-a571-5c8398ac27a1" providerId="ADAL" clId="{935EC4B6-02F3-4256-8F7B-CEA4BC4FA5BB}" dt="2022-03-05T17:01:54.050" v="1265" actId="20577"/>
        <pc:sldMkLst>
          <pc:docMk/>
          <pc:sldMk cId="0" sldId="280"/>
        </pc:sldMkLst>
        <pc:spChg chg="mod">
          <ac:chgData name="Lukas Wallrich (Staff)" userId="74c9ee81-4c0d-413a-a571-5c8398ac27a1" providerId="ADAL" clId="{935EC4B6-02F3-4256-8F7B-CEA4BC4FA5BB}" dt="2022-03-05T17:01:54.050" v="1265" actId="20577"/>
          <ac:spMkLst>
            <pc:docMk/>
            <pc:sldMk cId="0" sldId="280"/>
            <ac:spMk id="30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6:59:36.497" v="1203" actId="20577"/>
          <ac:spMkLst>
            <pc:docMk/>
            <pc:sldMk cId="0" sldId="280"/>
            <ac:spMk id="31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1:24.373" v="1210"/>
          <ac:picMkLst>
            <pc:docMk/>
            <pc:sldMk cId="0" sldId="280"/>
            <ac:picMk id="6" creationId="{E94ABA2E-76D2-4EF3-8B02-628E5BA047B7}"/>
          </ac:picMkLst>
        </pc:picChg>
      </pc:sldChg>
      <pc:sldChg chg="del">
        <pc:chgData name="Lukas Wallrich (Staff)" userId="74c9ee81-4c0d-413a-a571-5c8398ac27a1" providerId="ADAL" clId="{935EC4B6-02F3-4256-8F7B-CEA4BC4FA5BB}" dt="2022-03-05T17:00:07.744" v="1205" actId="47"/>
        <pc:sldMkLst>
          <pc:docMk/>
          <pc:sldMk cId="0" sldId="281"/>
        </pc:sldMkLst>
      </pc:sldChg>
      <pc:sldChg chg="delSp mod">
        <pc:chgData name="Lukas Wallrich (Staff)" userId="74c9ee81-4c0d-413a-a571-5c8398ac27a1" providerId="ADAL" clId="{935EC4B6-02F3-4256-8F7B-CEA4BC4FA5BB}" dt="2022-03-05T17:02:00.295" v="1266" actId="478"/>
        <pc:sldMkLst>
          <pc:docMk/>
          <pc:sldMk cId="0" sldId="282"/>
        </pc:sldMkLst>
        <pc:spChg chg="del">
          <ac:chgData name="Lukas Wallrich (Staff)" userId="74c9ee81-4c0d-413a-a571-5c8398ac27a1" providerId="ADAL" clId="{935EC4B6-02F3-4256-8F7B-CEA4BC4FA5BB}" dt="2022-03-05T17:02:00.295" v="1266" actId="478"/>
          <ac:spMkLst>
            <pc:docMk/>
            <pc:sldMk cId="0" sldId="282"/>
            <ac:spMk id="324" creationId="{00000000-0000-0000-0000-000000000000}"/>
          </ac:spMkLst>
        </pc:spChg>
      </pc:sldChg>
      <pc:sldChg chg="addSp delSp modSp mod delAnim">
        <pc:chgData name="Lukas Wallrich (Staff)" userId="74c9ee81-4c0d-413a-a571-5c8398ac27a1" providerId="ADAL" clId="{935EC4B6-02F3-4256-8F7B-CEA4BC4FA5BB}" dt="2022-03-05T17:06:47.092" v="1292" actId="167"/>
        <pc:sldMkLst>
          <pc:docMk/>
          <pc:sldMk cId="0" sldId="284"/>
        </pc:sldMkLst>
        <pc:grpChg chg="mod">
          <ac:chgData name="Lukas Wallrich (Staff)" userId="74c9ee81-4c0d-413a-a571-5c8398ac27a1" providerId="ADAL" clId="{935EC4B6-02F3-4256-8F7B-CEA4BC4FA5BB}" dt="2022-03-05T17:05:54.507" v="1283" actId="1076"/>
          <ac:grpSpMkLst>
            <pc:docMk/>
            <pc:sldMk cId="0" sldId="284"/>
            <ac:grpSpMk id="343" creationId="{00000000-0000-0000-0000-000000000000}"/>
          </ac:grpSpMkLst>
        </pc:grpChg>
        <pc:picChg chg="add del mod">
          <ac:chgData name="Lukas Wallrich (Staff)" userId="74c9ee81-4c0d-413a-a571-5c8398ac27a1" providerId="ADAL" clId="{935EC4B6-02F3-4256-8F7B-CEA4BC4FA5BB}" dt="2022-03-05T17:05:16.148" v="1275" actId="478"/>
          <ac:picMkLst>
            <pc:docMk/>
            <pc:sldMk cId="0" sldId="284"/>
            <ac:picMk id="3" creationId="{2465EAA2-FA48-4755-8E87-C3E3FBB4D625}"/>
          </ac:picMkLst>
        </pc:picChg>
        <pc:picChg chg="add mod ord">
          <ac:chgData name="Lukas Wallrich (Staff)" userId="74c9ee81-4c0d-413a-a571-5c8398ac27a1" providerId="ADAL" clId="{935EC4B6-02F3-4256-8F7B-CEA4BC4FA5BB}" dt="2022-03-05T17:05:49.789" v="1282" actId="1076"/>
          <ac:picMkLst>
            <pc:docMk/>
            <pc:sldMk cId="0" sldId="284"/>
            <ac:picMk id="5" creationId="{CBC45E4A-156E-4ECE-96E7-0F515EA2FDDE}"/>
          </ac:picMkLst>
        </pc:picChg>
        <pc:picChg chg="add mod ord">
          <ac:chgData name="Lukas Wallrich (Staff)" userId="74c9ee81-4c0d-413a-a571-5c8398ac27a1" providerId="ADAL" clId="{935EC4B6-02F3-4256-8F7B-CEA4BC4FA5BB}" dt="2022-03-05T17:06:47.092" v="1292" actId="167"/>
          <ac:picMkLst>
            <pc:docMk/>
            <pc:sldMk cId="0" sldId="284"/>
            <ac:picMk id="7" creationId="{00FAD084-F486-42F0-8DA4-B7B4DB08D858}"/>
          </ac:picMkLst>
        </pc:picChg>
        <pc:picChg chg="del">
          <ac:chgData name="Lukas Wallrich (Staff)" userId="74c9ee81-4c0d-413a-a571-5c8398ac27a1" providerId="ADAL" clId="{935EC4B6-02F3-4256-8F7B-CEA4BC4FA5BB}" dt="2022-03-05T17:05:09.760" v="1272" actId="478"/>
          <ac:picMkLst>
            <pc:docMk/>
            <pc:sldMk cId="0" sldId="284"/>
            <ac:picMk id="334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6:31.156" v="1284" actId="478"/>
          <ac:picMkLst>
            <pc:docMk/>
            <pc:sldMk cId="0" sldId="284"/>
            <ac:picMk id="335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5:07.586" v="1271" actId="478"/>
          <ac:picMkLst>
            <pc:docMk/>
            <pc:sldMk cId="0" sldId="284"/>
            <ac:picMk id="336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7:03.704" v="1294"/>
        <pc:sldMkLst>
          <pc:docMk/>
          <pc:sldMk cId="0" sldId="285"/>
        </pc:sldMkLst>
        <pc:spChg chg="mod">
          <ac:chgData name="Lukas Wallrich (Staff)" userId="74c9ee81-4c0d-413a-a571-5c8398ac27a1" providerId="ADAL" clId="{935EC4B6-02F3-4256-8F7B-CEA4BC4FA5BB}" dt="2022-03-05T17:03:44.108" v="1268" actId="20577"/>
          <ac:spMkLst>
            <pc:docMk/>
            <pc:sldMk cId="0" sldId="285"/>
            <ac:spMk id="349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7" creationId="{E0242CE8-012B-4AC9-A612-94644723A8E1}"/>
          </ac:picMkLst>
        </pc:picChg>
        <pc:picChg chg="add mod">
          <ac:chgData name="Lukas Wallrich (Staff)" userId="74c9ee81-4c0d-413a-a571-5c8398ac27a1" providerId="ADAL" clId="{935EC4B6-02F3-4256-8F7B-CEA4BC4FA5BB}" dt="2022-03-05T17:07:03.704" v="1294"/>
          <ac:picMkLst>
            <pc:docMk/>
            <pc:sldMk cId="0" sldId="285"/>
            <ac:picMk id="8" creationId="{D89268B1-0152-47CF-8CBD-F60D036EAF32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1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07:03.465" v="1293" actId="478"/>
          <ac:picMkLst>
            <pc:docMk/>
            <pc:sldMk cId="0" sldId="285"/>
            <ac:picMk id="35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17:09:59.970" v="1443" actId="20577"/>
        <pc:sldMkLst>
          <pc:docMk/>
          <pc:sldMk cId="0" sldId="287"/>
        </pc:sldMkLst>
        <pc:spChg chg="add del mod">
          <ac:chgData name="Lukas Wallrich (Staff)" userId="74c9ee81-4c0d-413a-a571-5c8398ac27a1" providerId="ADAL" clId="{935EC4B6-02F3-4256-8F7B-CEA4BC4FA5BB}" dt="2022-03-05T17:09:59.970" v="1443" actId="20577"/>
          <ac:spMkLst>
            <pc:docMk/>
            <pc:sldMk cId="0" sldId="287"/>
            <ac:spMk id="7" creationId="{ECED0C01-E6E4-4B72-B1B4-457404B17AA1}"/>
          </ac:spMkLst>
        </pc:spChg>
        <pc:spChg chg="add del mod">
          <ac:chgData name="Lukas Wallrich (Staff)" userId="74c9ee81-4c0d-413a-a571-5c8398ac27a1" providerId="ADAL" clId="{935EC4B6-02F3-4256-8F7B-CEA4BC4FA5BB}" dt="2022-03-05T17:08:57.287" v="1317" actId="478"/>
          <ac:spMkLst>
            <pc:docMk/>
            <pc:sldMk cId="0" sldId="287"/>
            <ac:spMk id="365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09:26.290" v="1329" actId="478"/>
          <ac:spMkLst>
            <pc:docMk/>
            <pc:sldMk cId="0" sldId="287"/>
            <ac:spMk id="366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09:24.378" v="1328" actId="1076"/>
          <ac:picMkLst>
            <pc:docMk/>
            <pc:sldMk cId="0" sldId="287"/>
            <ac:picMk id="3" creationId="{58DE2392-0B9F-4878-8CE0-CEEC796FEB18}"/>
          </ac:picMkLst>
        </pc:picChg>
        <pc:picChg chg="add del mod">
          <ac:chgData name="Lukas Wallrich (Staff)" userId="74c9ee81-4c0d-413a-a571-5c8398ac27a1" providerId="ADAL" clId="{935EC4B6-02F3-4256-8F7B-CEA4BC4FA5BB}" dt="2022-03-05T17:09:27.011" v="1330" actId="478"/>
          <ac:picMkLst>
            <pc:docMk/>
            <pc:sldMk cId="0" sldId="287"/>
            <ac:picMk id="8" creationId="{65B053BC-24B7-46A0-ACFA-6478C8464CD2}"/>
          </ac:picMkLst>
        </pc:picChg>
        <pc:picChg chg="del">
          <ac:chgData name="Lukas Wallrich (Staff)" userId="74c9ee81-4c0d-413a-a571-5c8398ac27a1" providerId="ADAL" clId="{935EC4B6-02F3-4256-8F7B-CEA4BC4FA5BB}" dt="2022-03-05T17:08:58.702" v="1318" actId="478"/>
          <ac:picMkLst>
            <pc:docMk/>
            <pc:sldMk cId="0" sldId="287"/>
            <ac:picMk id="363" creationId="{00000000-0000-0000-0000-000000000000}"/>
          </ac:picMkLst>
        </pc:picChg>
        <pc:picChg chg="add del">
          <ac:chgData name="Lukas Wallrich (Staff)" userId="74c9ee81-4c0d-413a-a571-5c8398ac27a1" providerId="ADAL" clId="{935EC4B6-02F3-4256-8F7B-CEA4BC4FA5BB}" dt="2022-03-05T17:09:26.290" v="1329" actId="478"/>
          <ac:picMkLst>
            <pc:docMk/>
            <pc:sldMk cId="0" sldId="287"/>
            <ac:picMk id="367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17:12:06.586" v="1492" actId="1076"/>
        <pc:sldMkLst>
          <pc:docMk/>
          <pc:sldMk cId="0" sldId="288"/>
        </pc:sldMkLst>
        <pc:spChg chg="mod">
          <ac:chgData name="Lukas Wallrich (Staff)" userId="74c9ee81-4c0d-413a-a571-5c8398ac27a1" providerId="ADAL" clId="{935EC4B6-02F3-4256-8F7B-CEA4BC4FA5BB}" dt="2022-03-05T17:12:06.586" v="1492" actId="1076"/>
          <ac:spMkLst>
            <pc:docMk/>
            <pc:sldMk cId="0" sldId="288"/>
            <ac:spMk id="374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17:24:47.659" v="1536" actId="255"/>
        <pc:sldMkLst>
          <pc:docMk/>
          <pc:sldMk cId="0" sldId="290"/>
        </pc:sldMkLst>
        <pc:spChg chg="mod">
          <ac:chgData name="Lukas Wallrich (Staff)" userId="74c9ee81-4c0d-413a-a571-5c8398ac27a1" providerId="ADAL" clId="{935EC4B6-02F3-4256-8F7B-CEA4BC4FA5BB}" dt="2022-03-05T17:24:47.659" v="1536" actId="255"/>
          <ac:spMkLst>
            <pc:docMk/>
            <pc:sldMk cId="0" sldId="290"/>
            <ac:spMk id="39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23:58.101" v="1516" actId="14100"/>
          <ac:picMkLst>
            <pc:docMk/>
            <pc:sldMk cId="0" sldId="290"/>
            <ac:picMk id="3" creationId="{502BF11F-7A70-4D0D-BB48-84A20E1A7C78}"/>
          </ac:picMkLst>
        </pc:picChg>
        <pc:picChg chg="add mod">
          <ac:chgData name="Lukas Wallrich (Staff)" userId="74c9ee81-4c0d-413a-a571-5c8398ac27a1" providerId="ADAL" clId="{935EC4B6-02F3-4256-8F7B-CEA4BC4FA5BB}" dt="2022-03-05T17:24:35.259" v="1532" actId="1076"/>
          <ac:picMkLst>
            <pc:docMk/>
            <pc:sldMk cId="0" sldId="290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3:35.271" v="1506" actId="478"/>
          <ac:picMkLst>
            <pc:docMk/>
            <pc:sldMk cId="0" sldId="290"/>
            <ac:picMk id="389" creationId="{00000000-0000-0000-0000-000000000000}"/>
          </ac:picMkLst>
        </pc:picChg>
        <pc:picChg chg="del">
          <ac:chgData name="Lukas Wallrich (Staff)" userId="74c9ee81-4c0d-413a-a571-5c8398ac27a1" providerId="ADAL" clId="{935EC4B6-02F3-4256-8F7B-CEA4BC4FA5BB}" dt="2022-03-05T17:21:43.085" v="1501" actId="478"/>
          <ac:picMkLst>
            <pc:docMk/>
            <pc:sldMk cId="0" sldId="290"/>
            <ac:picMk id="390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17:28:27.555" v="1668" actId="47"/>
        <pc:sldMkLst>
          <pc:docMk/>
          <pc:sldMk cId="0" sldId="291"/>
        </pc:sldMkLst>
      </pc:sldChg>
      <pc:sldChg chg="addSp delSp modSp mod">
        <pc:chgData name="Lukas Wallrich (Staff)" userId="74c9ee81-4c0d-413a-a571-5c8398ac27a1" providerId="ADAL" clId="{935EC4B6-02F3-4256-8F7B-CEA4BC4FA5BB}" dt="2022-03-05T17:31:25.167" v="1725" actId="1076"/>
        <pc:sldMkLst>
          <pc:docMk/>
          <pc:sldMk cId="0" sldId="292"/>
        </pc:sldMkLst>
        <pc:spChg chg="mod">
          <ac:chgData name="Lukas Wallrich (Staff)" userId="74c9ee81-4c0d-413a-a571-5c8398ac27a1" providerId="ADAL" clId="{935EC4B6-02F3-4256-8F7B-CEA4BC4FA5BB}" dt="2022-03-05T17:31:21.959" v="1724" actId="207"/>
          <ac:spMkLst>
            <pc:docMk/>
            <pc:sldMk cId="0" sldId="292"/>
            <ac:spMk id="398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1:25.167" v="1725" actId="1076"/>
          <ac:picMkLst>
            <pc:docMk/>
            <pc:sldMk cId="0" sldId="292"/>
            <ac:picMk id="3" creationId="{8DEF9E01-3C03-45DF-8085-D21AA8796E61}"/>
          </ac:picMkLst>
        </pc:picChg>
        <pc:picChg chg="del mod">
          <ac:chgData name="Lukas Wallrich (Staff)" userId="74c9ee81-4c0d-413a-a571-5c8398ac27a1" providerId="ADAL" clId="{935EC4B6-02F3-4256-8F7B-CEA4BC4FA5BB}" dt="2022-03-05T17:30:49.883" v="1683" actId="478"/>
          <ac:picMkLst>
            <pc:docMk/>
            <pc:sldMk cId="0" sldId="292"/>
            <ac:picMk id="400" creationId="{00000000-0000-0000-0000-000000000000}"/>
          </ac:picMkLst>
        </pc:picChg>
      </pc:sldChg>
      <pc:sldChg chg="addSp delSp modSp mod modAnim">
        <pc:chgData name="Lukas Wallrich (Staff)" userId="74c9ee81-4c0d-413a-a571-5c8398ac27a1" providerId="ADAL" clId="{935EC4B6-02F3-4256-8F7B-CEA4BC4FA5BB}" dt="2022-03-17T00:34:04.917" v="3829"/>
        <pc:sldMkLst>
          <pc:docMk/>
          <pc:sldMk cId="0" sldId="293"/>
        </pc:sldMkLst>
        <pc:spChg chg="mod">
          <ac:chgData name="Lukas Wallrich (Staff)" userId="74c9ee81-4c0d-413a-a571-5c8398ac27a1" providerId="ADAL" clId="{935EC4B6-02F3-4256-8F7B-CEA4BC4FA5BB}" dt="2022-03-05T17:32:45.088" v="1735" actId="207"/>
          <ac:spMkLst>
            <pc:docMk/>
            <pc:sldMk cId="0" sldId="293"/>
            <ac:spMk id="404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7:32:23.988" v="1731" actId="14100"/>
          <ac:picMkLst>
            <pc:docMk/>
            <pc:sldMk cId="0" sldId="293"/>
            <ac:picMk id="3" creationId="{1FF1A82D-E64C-47B7-BBF1-0750C6AE6DB7}"/>
          </ac:picMkLst>
        </pc:picChg>
        <pc:picChg chg="del">
          <ac:chgData name="Lukas Wallrich (Staff)" userId="74c9ee81-4c0d-413a-a571-5c8398ac27a1" providerId="ADAL" clId="{935EC4B6-02F3-4256-8F7B-CEA4BC4FA5BB}" dt="2022-03-05T17:32:14.227" v="1726" actId="478"/>
          <ac:picMkLst>
            <pc:docMk/>
            <pc:sldMk cId="0" sldId="293"/>
            <ac:picMk id="402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17T00:34:16.171" v="3831" actId="1076"/>
        <pc:sldMkLst>
          <pc:docMk/>
          <pc:sldMk cId="0" sldId="294"/>
        </pc:sldMkLst>
        <pc:picChg chg="add mod">
          <ac:chgData name="Lukas Wallrich (Staff)" userId="74c9ee81-4c0d-413a-a571-5c8398ac27a1" providerId="ADAL" clId="{935EC4B6-02F3-4256-8F7B-CEA4BC4FA5BB}" dt="2022-03-17T00:34:16.171" v="3831" actId="1076"/>
          <ac:picMkLst>
            <pc:docMk/>
            <pc:sldMk cId="0" sldId="294"/>
            <ac:picMk id="3" creationId="{F5BE941C-8D95-4330-8274-38EF1BA0404F}"/>
          </ac:picMkLst>
        </pc:picChg>
        <pc:picChg chg="add mod">
          <ac:chgData name="Lukas Wallrich (Staff)" userId="74c9ee81-4c0d-413a-a571-5c8398ac27a1" providerId="ADAL" clId="{935EC4B6-02F3-4256-8F7B-CEA4BC4FA5BB}" dt="2022-03-17T00:34:13.795" v="3830" actId="14100"/>
          <ac:picMkLst>
            <pc:docMk/>
            <pc:sldMk cId="0" sldId="294"/>
            <ac:picMk id="5" creationId="{3FE41B78-2BB8-444A-B5CC-579C3086A976}"/>
          </ac:picMkLst>
        </pc:picChg>
        <pc:picChg chg="del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8" creationId="{00000000-0000-0000-0000-000000000000}"/>
          </ac:picMkLst>
        </pc:picChg>
        <pc:picChg chg="del mod">
          <ac:chgData name="Lukas Wallrich (Staff)" userId="74c9ee81-4c0d-413a-a571-5c8398ac27a1" providerId="ADAL" clId="{935EC4B6-02F3-4256-8F7B-CEA4BC4FA5BB}" dt="2022-03-05T17:34:26.342" v="1741" actId="478"/>
          <ac:picMkLst>
            <pc:docMk/>
            <pc:sldMk cId="0" sldId="294"/>
            <ac:picMk id="409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2:34:53.356" v="2012" actId="1076"/>
        <pc:sldMkLst>
          <pc:docMk/>
          <pc:sldMk cId="0" sldId="295"/>
        </pc:sldMkLst>
        <pc:spChg chg="mod">
          <ac:chgData name="Lukas Wallrich (Staff)" userId="74c9ee81-4c0d-413a-a571-5c8398ac27a1" providerId="ADAL" clId="{935EC4B6-02F3-4256-8F7B-CEA4BC4FA5BB}" dt="2022-03-05T22:34:37.122" v="2008" actId="242"/>
          <ac:spMkLst>
            <pc:docMk/>
            <pc:sldMk cId="0" sldId="295"/>
            <ac:spMk id="419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4:53.356" v="2012" actId="1076"/>
          <ac:spMkLst>
            <pc:docMk/>
            <pc:sldMk cId="0" sldId="295"/>
            <ac:spMk id="420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5:16.201" v="2041" actId="27636"/>
        <pc:sldMkLst>
          <pc:docMk/>
          <pc:sldMk cId="0" sldId="296"/>
        </pc:sldMkLst>
        <pc:spChg chg="mod">
          <ac:chgData name="Lukas Wallrich (Staff)" userId="74c9ee81-4c0d-413a-a571-5c8398ac27a1" providerId="ADAL" clId="{935EC4B6-02F3-4256-8F7B-CEA4BC4FA5BB}" dt="2022-03-05T22:35:16.201" v="2041" actId="27636"/>
          <ac:spMkLst>
            <pc:docMk/>
            <pc:sldMk cId="0" sldId="296"/>
            <ac:spMk id="431" creationId="{00000000-0000-0000-0000-000000000000}"/>
          </ac:spMkLst>
        </pc:spChg>
      </pc:sldChg>
      <pc:sldChg chg="modSp mod">
        <pc:chgData name="Lukas Wallrich (Staff)" userId="74c9ee81-4c0d-413a-a571-5c8398ac27a1" providerId="ADAL" clId="{935EC4B6-02F3-4256-8F7B-CEA4BC4FA5BB}" dt="2022-03-05T22:36:26.696" v="2115" actId="1076"/>
        <pc:sldMkLst>
          <pc:docMk/>
          <pc:sldMk cId="0" sldId="297"/>
        </pc:sldMkLst>
        <pc:spChg chg="mod">
          <ac:chgData name="Lukas Wallrich (Staff)" userId="74c9ee81-4c0d-413a-a571-5c8398ac27a1" providerId="ADAL" clId="{935EC4B6-02F3-4256-8F7B-CEA4BC4FA5BB}" dt="2022-03-05T22:35:40.088" v="2054" actId="14100"/>
          <ac:spMkLst>
            <pc:docMk/>
            <pc:sldMk cId="0" sldId="297"/>
            <ac:spMk id="438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2:36:22.232" v="2114" actId="20577"/>
          <ac:spMkLst>
            <pc:docMk/>
            <pc:sldMk cId="0" sldId="297"/>
            <ac:spMk id="439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6:26.696" v="2115" actId="1076"/>
          <ac:picMkLst>
            <pc:docMk/>
            <pc:sldMk cId="0" sldId="297"/>
            <ac:picMk id="441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2:38:14.515" v="2126" actId="207"/>
        <pc:sldMkLst>
          <pc:docMk/>
          <pc:sldMk cId="0" sldId="298"/>
        </pc:sldMkLst>
        <pc:spChg chg="mod">
          <ac:chgData name="Lukas Wallrich (Staff)" userId="74c9ee81-4c0d-413a-a571-5c8398ac27a1" providerId="ADAL" clId="{935EC4B6-02F3-4256-8F7B-CEA4BC4FA5BB}" dt="2022-03-05T22:38:14.515" v="2126" actId="207"/>
          <ac:spMkLst>
            <pc:docMk/>
            <pc:sldMk cId="0" sldId="298"/>
            <ac:spMk id="444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2:37:49.513" v="2121" actId="167"/>
          <ac:picMkLst>
            <pc:docMk/>
            <pc:sldMk cId="0" sldId="298"/>
            <ac:picMk id="3" creationId="{B39C0040-93E0-4324-A228-ACA7B86BE04C}"/>
          </ac:picMkLst>
        </pc:picChg>
        <pc:picChg chg="del">
          <ac:chgData name="Lukas Wallrich (Staff)" userId="74c9ee81-4c0d-413a-a571-5c8398ac27a1" providerId="ADAL" clId="{935EC4B6-02F3-4256-8F7B-CEA4BC4FA5BB}" dt="2022-03-05T22:37:41.056" v="2116" actId="478"/>
          <ac:picMkLst>
            <pc:docMk/>
            <pc:sldMk cId="0" sldId="298"/>
            <ac:picMk id="445" creationId="{00000000-0000-0000-0000-000000000000}"/>
          </ac:picMkLst>
        </pc:picChg>
      </pc:sldChg>
      <pc:sldChg chg="del ord">
        <pc:chgData name="Lukas Wallrich (Staff)" userId="74c9ee81-4c0d-413a-a571-5c8398ac27a1" providerId="ADAL" clId="{935EC4B6-02F3-4256-8F7B-CEA4BC4FA5BB}" dt="2022-03-08T17:38:17.390" v="3789" actId="47"/>
        <pc:sldMkLst>
          <pc:docMk/>
          <pc:sldMk cId="0" sldId="299"/>
        </pc:sldMkLst>
      </pc:sldChg>
      <pc:sldChg chg="addSp delSp modSp mod">
        <pc:chgData name="Lukas Wallrich (Staff)" userId="74c9ee81-4c0d-413a-a571-5c8398ac27a1" providerId="ADAL" clId="{935EC4B6-02F3-4256-8F7B-CEA4BC4FA5BB}" dt="2022-03-17T00:41:25.837" v="3924" actId="27636"/>
        <pc:sldMkLst>
          <pc:docMk/>
          <pc:sldMk cId="0" sldId="300"/>
        </pc:sldMkLst>
        <pc:spChg chg="mod">
          <ac:chgData name="Lukas Wallrich (Staff)" userId="74c9ee81-4c0d-413a-a571-5c8398ac27a1" providerId="ADAL" clId="{935EC4B6-02F3-4256-8F7B-CEA4BC4FA5BB}" dt="2022-03-17T00:39:51.923" v="3835" actId="1076"/>
          <ac:spMkLst>
            <pc:docMk/>
            <pc:sldMk cId="0" sldId="300"/>
            <ac:spMk id="454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17T00:41:25.837" v="3924" actId="27636"/>
          <ac:spMkLst>
            <pc:docMk/>
            <pc:sldMk cId="0" sldId="300"/>
            <ac:spMk id="456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2:59:50.135" v="2314" actId="478"/>
          <ac:picMkLst>
            <pc:docMk/>
            <pc:sldMk cId="0" sldId="300"/>
            <ac:picMk id="3" creationId="{F3CF106F-102D-4037-8A74-5D9B22B071D0}"/>
          </ac:picMkLst>
        </pc:picChg>
        <pc:picChg chg="add mod">
          <ac:chgData name="Lukas Wallrich (Staff)" userId="74c9ee81-4c0d-413a-a571-5c8398ac27a1" providerId="ADAL" clId="{935EC4B6-02F3-4256-8F7B-CEA4BC4FA5BB}" dt="2022-03-17T00:39:56.533" v="3836" actId="14100"/>
          <ac:picMkLst>
            <pc:docMk/>
            <pc:sldMk cId="0" sldId="300"/>
            <ac:picMk id="8" creationId="{9F9D12EF-B303-4315-8568-6E3C1859DCA9}"/>
          </ac:picMkLst>
        </pc:picChg>
        <pc:picChg chg="del">
          <ac:chgData name="Lukas Wallrich (Staff)" userId="74c9ee81-4c0d-413a-a571-5c8398ac27a1" providerId="ADAL" clId="{935EC4B6-02F3-4256-8F7B-CEA4BC4FA5BB}" dt="2022-03-05T22:51:59.938" v="2127" actId="478"/>
          <ac:picMkLst>
            <pc:docMk/>
            <pc:sldMk cId="0" sldId="300"/>
            <ac:picMk id="453" creationId="{00000000-0000-0000-0000-000000000000}"/>
          </ac:picMkLst>
        </pc:picChg>
      </pc:sldChg>
      <pc:sldChg chg="addSp delSp modSp mod">
        <pc:chgData name="Lukas Wallrich (Staff)" userId="74c9ee81-4c0d-413a-a571-5c8398ac27a1" providerId="ADAL" clId="{935EC4B6-02F3-4256-8F7B-CEA4BC4FA5BB}" dt="2022-03-05T23:00:49.105" v="2332" actId="20577"/>
        <pc:sldMkLst>
          <pc:docMk/>
          <pc:sldMk cId="0" sldId="301"/>
        </pc:sldMkLst>
        <pc:spChg chg="mod">
          <ac:chgData name="Lukas Wallrich (Staff)" userId="74c9ee81-4c0d-413a-a571-5c8398ac27a1" providerId="ADAL" clId="{935EC4B6-02F3-4256-8F7B-CEA4BC4FA5BB}" dt="2022-03-05T23:00:49.105" v="2332" actId="20577"/>
          <ac:spMkLst>
            <pc:docMk/>
            <pc:sldMk cId="0" sldId="301"/>
            <ac:spMk id="460" creationId="{00000000-0000-0000-0000-000000000000}"/>
          </ac:spMkLst>
        </pc:spChg>
        <pc:picChg chg="add del mod">
          <ac:chgData name="Lukas Wallrich (Staff)" userId="74c9ee81-4c0d-413a-a571-5c8398ac27a1" providerId="ADAL" clId="{935EC4B6-02F3-4256-8F7B-CEA4BC4FA5BB}" dt="2022-03-05T23:00:30.337" v="2321" actId="478"/>
          <ac:picMkLst>
            <pc:docMk/>
            <pc:sldMk cId="0" sldId="301"/>
            <ac:picMk id="3" creationId="{15FFBE1E-A12A-4AD1-AE3D-004419A00CE5}"/>
          </ac:picMkLst>
        </pc:picChg>
        <pc:picChg chg="add del">
          <ac:chgData name="Lukas Wallrich (Staff)" userId="74c9ee81-4c0d-413a-a571-5c8398ac27a1" providerId="ADAL" clId="{935EC4B6-02F3-4256-8F7B-CEA4BC4FA5BB}" dt="2022-03-05T22:55:28.725" v="2223" actId="22"/>
          <ac:picMkLst>
            <pc:docMk/>
            <pc:sldMk cId="0" sldId="301"/>
            <ac:picMk id="5" creationId="{DDBB4C65-4E10-4073-A32F-F66488D8BF99}"/>
          </ac:picMkLst>
        </pc:picChg>
        <pc:picChg chg="add mod">
          <ac:chgData name="Lukas Wallrich (Staff)" userId="74c9ee81-4c0d-413a-a571-5c8398ac27a1" providerId="ADAL" clId="{935EC4B6-02F3-4256-8F7B-CEA4BC4FA5BB}" dt="2022-03-05T23:00:36.380" v="2326" actId="1076"/>
          <ac:picMkLst>
            <pc:docMk/>
            <pc:sldMk cId="0" sldId="301"/>
            <ac:picMk id="7" creationId="{1F38E6CC-2AED-4C36-A406-8604F2B88F22}"/>
          </ac:picMkLst>
        </pc:picChg>
        <pc:picChg chg="del">
          <ac:chgData name="Lukas Wallrich (Staff)" userId="74c9ee81-4c0d-413a-a571-5c8398ac27a1" providerId="ADAL" clId="{935EC4B6-02F3-4256-8F7B-CEA4BC4FA5BB}" dt="2022-03-05T22:55:17.336" v="2217" actId="478"/>
          <ac:picMkLst>
            <pc:docMk/>
            <pc:sldMk cId="0" sldId="301"/>
            <ac:picMk id="458" creationId="{00000000-0000-0000-0000-000000000000}"/>
          </ac:picMkLst>
        </pc:picChg>
      </pc:sldChg>
      <pc:sldChg chg="addSp del mod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2"/>
        </pc:sldMkLst>
        <pc:picChg chg="add">
          <ac:chgData name="Lukas Wallrich (Staff)" userId="74c9ee81-4c0d-413a-a571-5c8398ac27a1" providerId="ADAL" clId="{935EC4B6-02F3-4256-8F7B-CEA4BC4FA5BB}" dt="2022-03-05T22:59:00.554" v="2313" actId="22"/>
          <ac:picMkLst>
            <pc:docMk/>
            <pc:sldMk cId="0" sldId="302"/>
            <ac:picMk id="3" creationId="{EB776F04-EC44-4F19-B9F6-547328888FFF}"/>
          </ac:picMkLst>
        </pc:picChg>
      </pc:sldChg>
      <pc:sldChg chg="del">
        <pc:chgData name="Lukas Wallrich (Staff)" userId="74c9ee81-4c0d-413a-a571-5c8398ac27a1" providerId="ADAL" clId="{935EC4B6-02F3-4256-8F7B-CEA4BC4FA5BB}" dt="2022-03-05T23:01:08.014" v="2345" actId="47"/>
        <pc:sldMkLst>
          <pc:docMk/>
          <pc:sldMk cId="0" sldId="303"/>
        </pc:sldMkLst>
      </pc:sldChg>
      <pc:sldChg chg="modSp mod">
        <pc:chgData name="Lukas Wallrich (Staff)" userId="74c9ee81-4c0d-413a-a571-5c8398ac27a1" providerId="ADAL" clId="{935EC4B6-02F3-4256-8F7B-CEA4BC4FA5BB}" dt="2022-03-05T23:03:58.921" v="2395" actId="20577"/>
        <pc:sldMkLst>
          <pc:docMk/>
          <pc:sldMk cId="0" sldId="304"/>
        </pc:sldMkLst>
        <pc:spChg chg="mod">
          <ac:chgData name="Lukas Wallrich (Staff)" userId="74c9ee81-4c0d-413a-a571-5c8398ac27a1" providerId="ADAL" clId="{935EC4B6-02F3-4256-8F7B-CEA4BC4FA5BB}" dt="2022-03-05T23:03:58.921" v="2395" actId="20577"/>
          <ac:spMkLst>
            <pc:docMk/>
            <pc:sldMk cId="0" sldId="304"/>
            <ac:spMk id="472" creationId="{00000000-0000-0000-0000-000000000000}"/>
          </ac:spMkLst>
        </pc:spChg>
      </pc:sldChg>
      <pc:sldChg chg="addSp delSp modSp mod modAnim">
        <pc:chgData name="Lukas Wallrich (Staff)" userId="74c9ee81-4c0d-413a-a571-5c8398ac27a1" providerId="ADAL" clId="{935EC4B6-02F3-4256-8F7B-CEA4BC4FA5BB}" dt="2022-03-17T00:37:29.070" v="3834"/>
        <pc:sldMkLst>
          <pc:docMk/>
          <pc:sldMk cId="0" sldId="305"/>
        </pc:sldMkLst>
        <pc:spChg chg="mod">
          <ac:chgData name="Lukas Wallrich (Staff)" userId="74c9ee81-4c0d-413a-a571-5c8398ac27a1" providerId="ADAL" clId="{935EC4B6-02F3-4256-8F7B-CEA4BC4FA5BB}" dt="2022-03-05T23:04:11.089" v="2396" actId="207"/>
          <ac:spMkLst>
            <pc:docMk/>
            <pc:sldMk cId="0" sldId="305"/>
            <ac:spMk id="47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3:42.767" v="2383" actId="1076"/>
          <ac:spMkLst>
            <pc:docMk/>
            <pc:sldMk cId="0" sldId="305"/>
            <ac:spMk id="478" creationId="{00000000-0000-0000-0000-000000000000}"/>
          </ac:spMkLst>
        </pc:spChg>
        <pc:picChg chg="add mod ord">
          <ac:chgData name="Lukas Wallrich (Staff)" userId="74c9ee81-4c0d-413a-a571-5c8398ac27a1" providerId="ADAL" clId="{935EC4B6-02F3-4256-8F7B-CEA4BC4FA5BB}" dt="2022-03-05T23:03:38.315" v="2382" actId="167"/>
          <ac:picMkLst>
            <pc:docMk/>
            <pc:sldMk cId="0" sldId="305"/>
            <ac:picMk id="3" creationId="{82DD609D-CE44-4450-9446-CEC25C586947}"/>
          </ac:picMkLst>
        </pc:picChg>
        <pc:picChg chg="del">
          <ac:chgData name="Lukas Wallrich (Staff)" userId="74c9ee81-4c0d-413a-a571-5c8398ac27a1" providerId="ADAL" clId="{935EC4B6-02F3-4256-8F7B-CEA4BC4FA5BB}" dt="2022-03-05T23:03:28.696" v="2377" actId="478"/>
          <ac:picMkLst>
            <pc:docMk/>
            <pc:sldMk cId="0" sldId="305"/>
            <ac:picMk id="475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05:52.031" v="2443" actId="47"/>
        <pc:sldMkLst>
          <pc:docMk/>
          <pc:sldMk cId="0" sldId="306"/>
        </pc:sldMkLst>
      </pc:sldChg>
      <pc:sldChg chg="modSp del mod">
        <pc:chgData name="Lukas Wallrich (Staff)" userId="74c9ee81-4c0d-413a-a571-5c8398ac27a1" providerId="ADAL" clId="{935EC4B6-02F3-4256-8F7B-CEA4BC4FA5BB}" dt="2022-03-05T23:09:48.989" v="2560" actId="47"/>
        <pc:sldMkLst>
          <pc:docMk/>
          <pc:sldMk cId="0" sldId="308"/>
        </pc:sldMkLst>
        <pc:spChg chg="mod">
          <ac:chgData name="Lukas Wallrich (Staff)" userId="74c9ee81-4c0d-413a-a571-5c8398ac27a1" providerId="ADAL" clId="{935EC4B6-02F3-4256-8F7B-CEA4BC4FA5BB}" dt="2022-03-05T23:06:45.716" v="2453" actId="1076"/>
          <ac:spMkLst>
            <pc:docMk/>
            <pc:sldMk cId="0" sldId="308"/>
            <ac:spMk id="490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09"/>
        </pc:sldMkLst>
      </pc:sldChg>
      <pc:sldChg chg="del">
        <pc:chgData name="Lukas Wallrich (Staff)" userId="74c9ee81-4c0d-413a-a571-5c8398ac27a1" providerId="ADAL" clId="{935EC4B6-02F3-4256-8F7B-CEA4BC4FA5BB}" dt="2022-03-05T23:15:56.368" v="2654" actId="47"/>
        <pc:sldMkLst>
          <pc:docMk/>
          <pc:sldMk cId="0" sldId="310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1"/>
        </pc:sldMkLst>
      </pc:sldChg>
      <pc:sldChg chg="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2"/>
        </pc:sldMkLst>
      </pc:sldChg>
      <pc:sldChg chg="modSp mod modShow">
        <pc:chgData name="Lukas Wallrich (Staff)" userId="74c9ee81-4c0d-413a-a571-5c8398ac27a1" providerId="ADAL" clId="{935EC4B6-02F3-4256-8F7B-CEA4BC4FA5BB}" dt="2022-03-17T00:47:09.863" v="3927" actId="729"/>
        <pc:sldMkLst>
          <pc:docMk/>
          <pc:sldMk cId="0" sldId="313"/>
        </pc:sldMkLst>
        <pc:spChg chg="mod">
          <ac:chgData name="Lukas Wallrich (Staff)" userId="74c9ee81-4c0d-413a-a571-5c8398ac27a1" providerId="ADAL" clId="{935EC4B6-02F3-4256-8F7B-CEA4BC4FA5BB}" dt="2022-03-05T23:09:29.524" v="2558" actId="1076"/>
          <ac:spMkLst>
            <pc:docMk/>
            <pc:sldMk cId="0" sldId="313"/>
            <ac:spMk id="510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23:09:35.174" v="2559" actId="1076"/>
          <ac:spMkLst>
            <pc:docMk/>
            <pc:sldMk cId="0" sldId="313"/>
            <ac:spMk id="511" creationId="{00000000-0000-0000-0000-000000000000}"/>
          </ac:spMkLst>
        </pc:spChg>
      </pc:sldChg>
      <pc:sldChg chg="addSp delSp modSp mod">
        <pc:chgData name="Lukas Wallrich (Staff)" userId="74c9ee81-4c0d-413a-a571-5c8398ac27a1" providerId="ADAL" clId="{935EC4B6-02F3-4256-8F7B-CEA4BC4FA5BB}" dt="2022-03-05T23:39:39.851" v="3309" actId="20577"/>
        <pc:sldMkLst>
          <pc:docMk/>
          <pc:sldMk cId="0" sldId="315"/>
        </pc:sldMkLst>
        <pc:spChg chg="add del mod">
          <ac:chgData name="Lukas Wallrich (Staff)" userId="74c9ee81-4c0d-413a-a571-5c8398ac27a1" providerId="ADAL" clId="{935EC4B6-02F3-4256-8F7B-CEA4BC4FA5BB}" dt="2022-03-05T23:35:04.405" v="2972" actId="478"/>
          <ac:spMkLst>
            <pc:docMk/>
            <pc:sldMk cId="0" sldId="315"/>
            <ac:spMk id="2" creationId="{DBD4DF68-4E7A-40C9-B646-A468FF5C1D78}"/>
          </ac:spMkLst>
        </pc:spChg>
        <pc:spChg chg="add mod">
          <ac:chgData name="Lukas Wallrich (Staff)" userId="74c9ee81-4c0d-413a-a571-5c8398ac27a1" providerId="ADAL" clId="{935EC4B6-02F3-4256-8F7B-CEA4BC4FA5BB}" dt="2022-03-05T23:39:23.606" v="3291" actId="1038"/>
          <ac:spMkLst>
            <pc:docMk/>
            <pc:sldMk cId="0" sldId="315"/>
            <ac:spMk id="5" creationId="{7550DA48-FB19-4692-8799-58529FF1B553}"/>
          </ac:spMkLst>
        </pc:spChg>
        <pc:spChg chg="add mod">
          <ac:chgData name="Lukas Wallrich (Staff)" userId="74c9ee81-4c0d-413a-a571-5c8398ac27a1" providerId="ADAL" clId="{935EC4B6-02F3-4256-8F7B-CEA4BC4FA5BB}" dt="2022-03-05T23:38:39.974" v="3279" actId="113"/>
          <ac:spMkLst>
            <pc:docMk/>
            <pc:sldMk cId="0" sldId="315"/>
            <ac:spMk id="8" creationId="{9DA5745A-2749-4CB5-B409-367C85310C22}"/>
          </ac:spMkLst>
        </pc:spChg>
        <pc:spChg chg="mod">
          <ac:chgData name="Lukas Wallrich (Staff)" userId="74c9ee81-4c0d-413a-a571-5c8398ac27a1" providerId="ADAL" clId="{935EC4B6-02F3-4256-8F7B-CEA4BC4FA5BB}" dt="2022-03-05T23:39:39.851" v="3309" actId="20577"/>
          <ac:spMkLst>
            <pc:docMk/>
            <pc:sldMk cId="0" sldId="315"/>
            <ac:spMk id="520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3:33:27.874" v="2921" actId="478"/>
          <ac:spMkLst>
            <pc:docMk/>
            <pc:sldMk cId="0" sldId="315"/>
            <ac:spMk id="521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32:07.523" v="2810" actId="478"/>
          <ac:spMkLst>
            <pc:docMk/>
            <pc:sldMk cId="0" sldId="315"/>
            <ac:spMk id="522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38:44.557" v="3280" actId="1076"/>
          <ac:picMkLst>
            <pc:docMk/>
            <pc:sldMk cId="0" sldId="315"/>
            <ac:picMk id="4" creationId="{0C363ACB-50DC-4676-A04D-F34D2FFFD11A}"/>
          </ac:picMkLst>
        </pc:picChg>
        <pc:picChg chg="del">
          <ac:chgData name="Lukas Wallrich (Staff)" userId="74c9ee81-4c0d-413a-a571-5c8398ac27a1" providerId="ADAL" clId="{935EC4B6-02F3-4256-8F7B-CEA4BC4FA5BB}" dt="2022-03-05T23:32:06.483" v="2809" actId="478"/>
          <ac:picMkLst>
            <pc:docMk/>
            <pc:sldMk cId="0" sldId="315"/>
            <ac:picMk id="518" creationId="{00000000-0000-0000-0000-000000000000}"/>
          </ac:picMkLst>
        </pc:picChg>
      </pc:sldChg>
      <pc:sldChg chg="modSp mod">
        <pc:chgData name="Lukas Wallrich (Staff)" userId="74c9ee81-4c0d-413a-a571-5c8398ac27a1" providerId="ADAL" clId="{935EC4B6-02F3-4256-8F7B-CEA4BC4FA5BB}" dt="2022-03-05T23:39:46.883" v="3319" actId="20577"/>
        <pc:sldMkLst>
          <pc:docMk/>
          <pc:sldMk cId="0" sldId="316"/>
        </pc:sldMkLst>
        <pc:spChg chg="mod">
          <ac:chgData name="Lukas Wallrich (Staff)" userId="74c9ee81-4c0d-413a-a571-5c8398ac27a1" providerId="ADAL" clId="{935EC4B6-02F3-4256-8F7B-CEA4BC4FA5BB}" dt="2022-03-05T23:39:46.883" v="3319" actId="20577"/>
          <ac:spMkLst>
            <pc:docMk/>
            <pc:sldMk cId="0" sldId="316"/>
            <ac:spMk id="525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0:08.047" v="3320" actId="47"/>
        <pc:sldMkLst>
          <pc:docMk/>
          <pc:sldMk cId="0" sldId="317"/>
        </pc:sldMkLst>
      </pc:sldChg>
      <pc:sldChg chg="modSp mod">
        <pc:chgData name="Lukas Wallrich (Staff)" userId="74c9ee81-4c0d-413a-a571-5c8398ac27a1" providerId="ADAL" clId="{935EC4B6-02F3-4256-8F7B-CEA4BC4FA5BB}" dt="2022-03-05T23:47:39.100" v="3580" actId="1076"/>
        <pc:sldMkLst>
          <pc:docMk/>
          <pc:sldMk cId="0" sldId="318"/>
        </pc:sldMkLst>
        <pc:spChg chg="mod">
          <ac:chgData name="Lukas Wallrich (Staff)" userId="74c9ee81-4c0d-413a-a571-5c8398ac27a1" providerId="ADAL" clId="{935EC4B6-02F3-4256-8F7B-CEA4BC4FA5BB}" dt="2022-03-05T23:47:39.100" v="3580" actId="1076"/>
          <ac:spMkLst>
            <pc:docMk/>
            <pc:sldMk cId="0" sldId="318"/>
            <ac:spMk id="544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19"/>
        </pc:sldMkLst>
      </pc:sldChg>
      <pc:sldChg chg="del">
        <pc:chgData name="Lukas Wallrich (Staff)" userId="74c9ee81-4c0d-413a-a571-5c8398ac27a1" providerId="ADAL" clId="{935EC4B6-02F3-4256-8F7B-CEA4BC4FA5BB}" dt="2022-03-05T23:46:41.371" v="3548" actId="47"/>
        <pc:sldMkLst>
          <pc:docMk/>
          <pc:sldMk cId="0" sldId="320"/>
        </pc:sldMkLst>
      </pc:sldChg>
      <pc:sldChg chg="del">
        <pc:chgData name="Lukas Wallrich (Staff)" userId="74c9ee81-4c0d-413a-a571-5c8398ac27a1" providerId="ADAL" clId="{935EC4B6-02F3-4256-8F7B-CEA4BC4FA5BB}" dt="2022-03-05T23:47:43.312" v="3581" actId="47"/>
        <pc:sldMkLst>
          <pc:docMk/>
          <pc:sldMk cId="0" sldId="321"/>
        </pc:sldMkLst>
      </pc:sldChg>
      <pc:sldChg chg="addSp delSp modSp mod">
        <pc:chgData name="Lukas Wallrich (Staff)" userId="74c9ee81-4c0d-413a-a571-5c8398ac27a1" providerId="ADAL" clId="{935EC4B6-02F3-4256-8F7B-CEA4BC4FA5BB}" dt="2022-03-05T23:49:29.197" v="3601" actId="1076"/>
        <pc:sldMkLst>
          <pc:docMk/>
          <pc:sldMk cId="0" sldId="322"/>
        </pc:sldMkLst>
        <pc:spChg chg="mod">
          <ac:chgData name="Lukas Wallrich (Staff)" userId="74c9ee81-4c0d-413a-a571-5c8398ac27a1" providerId="ADAL" clId="{935EC4B6-02F3-4256-8F7B-CEA4BC4FA5BB}" dt="2022-03-05T23:49:26.212" v="3600" actId="20577"/>
          <ac:spMkLst>
            <pc:docMk/>
            <pc:sldMk cId="0" sldId="322"/>
            <ac:spMk id="571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23:49:29.197" v="3601" actId="1076"/>
          <ac:picMkLst>
            <pc:docMk/>
            <pc:sldMk cId="0" sldId="322"/>
            <ac:picMk id="3" creationId="{6C7CE691-3B55-4C51-93B9-7099AED4F3E7}"/>
          </ac:picMkLst>
        </pc:picChg>
        <pc:picChg chg="del mod">
          <ac:chgData name="Lukas Wallrich (Staff)" userId="74c9ee81-4c0d-413a-a571-5c8398ac27a1" providerId="ADAL" clId="{935EC4B6-02F3-4256-8F7B-CEA4BC4FA5BB}" dt="2022-03-05T23:49:08.653" v="3590" actId="478"/>
          <ac:picMkLst>
            <pc:docMk/>
            <pc:sldMk cId="0" sldId="322"/>
            <ac:picMk id="569" creationId="{00000000-0000-0000-0000-000000000000}"/>
          </ac:picMkLst>
        </pc:picChg>
      </pc:sldChg>
      <pc:sldChg chg="del">
        <pc:chgData name="Lukas Wallrich (Staff)" userId="74c9ee81-4c0d-413a-a571-5c8398ac27a1" providerId="ADAL" clId="{935EC4B6-02F3-4256-8F7B-CEA4BC4FA5BB}" dt="2022-03-05T23:49:33.511" v="3602" actId="47"/>
        <pc:sldMkLst>
          <pc:docMk/>
          <pc:sldMk cId="0" sldId="323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5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6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8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29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0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1"/>
        </pc:sldMkLst>
      </pc:sldChg>
      <pc:sldChg chg="del">
        <pc:chgData name="Lukas Wallrich (Staff)" userId="74c9ee81-4c0d-413a-a571-5c8398ac27a1" providerId="ADAL" clId="{935EC4B6-02F3-4256-8F7B-CEA4BC4FA5BB}" dt="2022-03-08T16:59:55.244" v="3769" actId="47"/>
        <pc:sldMkLst>
          <pc:docMk/>
          <pc:sldMk cId="0" sldId="332"/>
        </pc:sldMkLst>
      </pc:sldChg>
      <pc:sldChg chg="del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3"/>
        </pc:sldMkLst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4"/>
        </pc:sldMkLst>
        <pc:spChg chg="mod">
          <ac:chgData name="Lukas Wallrich (Staff)" userId="74c9ee81-4c0d-413a-a571-5c8398ac27a1" providerId="ADAL" clId="{935EC4B6-02F3-4256-8F7B-CEA4BC4FA5BB}" dt="2022-03-05T13:11:37.098" v="1" actId="27636"/>
          <ac:spMkLst>
            <pc:docMk/>
            <pc:sldMk cId="0" sldId="334"/>
            <ac:spMk id="1287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5"/>
        </pc:sldMkLst>
        <pc:spChg chg="mod">
          <ac:chgData name="Lukas Wallrich (Staff)" userId="74c9ee81-4c0d-413a-a571-5c8398ac27a1" providerId="ADAL" clId="{935EC4B6-02F3-4256-8F7B-CEA4BC4FA5BB}" dt="2022-03-05T13:11:37.103" v="2" actId="27636"/>
          <ac:spMkLst>
            <pc:docMk/>
            <pc:sldMk cId="0" sldId="335"/>
            <ac:spMk id="1297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05" v="3" actId="27636"/>
          <ac:spMkLst>
            <pc:docMk/>
            <pc:sldMk cId="0" sldId="335"/>
            <ac:spMk id="1298" creationId="{00000000-0000-0000-0000-0000000000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7:38:29.766" v="3790" actId="47"/>
        <pc:sldMkLst>
          <pc:docMk/>
          <pc:sldMk cId="0" sldId="336"/>
        </pc:sldMkLst>
        <pc:spChg chg="mod">
          <ac:chgData name="Lukas Wallrich (Staff)" userId="74c9ee81-4c0d-413a-a571-5c8398ac27a1" providerId="ADAL" clId="{935EC4B6-02F3-4256-8F7B-CEA4BC4FA5BB}" dt="2022-03-05T13:11:37.108" v="4" actId="27636"/>
          <ac:spMkLst>
            <pc:docMk/>
            <pc:sldMk cId="0" sldId="336"/>
            <ac:spMk id="1383" creationId="{00000000-0000-0000-0000-000000000000}"/>
          </ac:spMkLst>
        </pc:spChg>
        <pc:spChg chg="mod">
          <ac:chgData name="Lukas Wallrich (Staff)" userId="74c9ee81-4c0d-413a-a571-5c8398ac27a1" providerId="ADAL" clId="{935EC4B6-02F3-4256-8F7B-CEA4BC4FA5BB}" dt="2022-03-05T13:11:37.110" v="5" actId="27636"/>
          <ac:spMkLst>
            <pc:docMk/>
            <pc:sldMk cId="0" sldId="336"/>
            <ac:spMk id="1384" creationId="{00000000-0000-0000-0000-000000000000}"/>
          </ac:spMkLst>
        </pc:spChg>
      </pc:sldChg>
      <pc:sldChg chg="modSp">
        <pc:chgData name="Lukas Wallrich (Staff)" userId="74c9ee81-4c0d-413a-a571-5c8398ac27a1" providerId="ADAL" clId="{935EC4B6-02F3-4256-8F7B-CEA4BC4FA5BB}" dt="2022-03-08T17:01:14.595" v="3785" actId="255"/>
        <pc:sldMkLst>
          <pc:docMk/>
          <pc:sldMk cId="0" sldId="340"/>
        </pc:sldMkLst>
        <pc:spChg chg="mod">
          <ac:chgData name="Lukas Wallrich (Staff)" userId="74c9ee81-4c0d-413a-a571-5c8398ac27a1" providerId="ADAL" clId="{935EC4B6-02F3-4256-8F7B-CEA4BC4FA5BB}" dt="2022-03-08T17:01:14.595" v="3785" actId="255"/>
          <ac:spMkLst>
            <pc:docMk/>
            <pc:sldMk cId="0" sldId="340"/>
            <ac:spMk id="1406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0:34.217" v="3770" actId="47"/>
        <pc:sldMkLst>
          <pc:docMk/>
          <pc:sldMk cId="0" sldId="342"/>
        </pc:sldMkLst>
      </pc:sldChg>
      <pc:sldChg chg="del">
        <pc:chgData name="Lukas Wallrich (Staff)" userId="74c9ee81-4c0d-413a-a571-5c8398ac27a1" providerId="ADAL" clId="{935EC4B6-02F3-4256-8F7B-CEA4BC4FA5BB}" dt="2022-03-08T17:00:42.450" v="3771" actId="47"/>
        <pc:sldMkLst>
          <pc:docMk/>
          <pc:sldMk cId="0" sldId="343"/>
        </pc:sldMkLst>
      </pc:sldChg>
      <pc:sldChg chg="del">
        <pc:chgData name="Lukas Wallrich (Staff)" userId="74c9ee81-4c0d-413a-a571-5c8398ac27a1" providerId="ADAL" clId="{935EC4B6-02F3-4256-8F7B-CEA4BC4FA5BB}" dt="2022-03-08T17:00:44.096" v="3772" actId="47"/>
        <pc:sldMkLst>
          <pc:docMk/>
          <pc:sldMk cId="0" sldId="344"/>
        </pc:sldMkLst>
      </pc:sldChg>
      <pc:sldChg chg="modSp mod">
        <pc:chgData name="Lukas Wallrich (Staff)" userId="74c9ee81-4c0d-413a-a571-5c8398ac27a1" providerId="ADAL" clId="{935EC4B6-02F3-4256-8F7B-CEA4BC4FA5BB}" dt="2022-03-08T17:38:46.259" v="3798" actId="20577"/>
        <pc:sldMkLst>
          <pc:docMk/>
          <pc:sldMk cId="0" sldId="345"/>
        </pc:sldMkLst>
        <pc:spChg chg="mod">
          <ac:chgData name="Lukas Wallrich (Staff)" userId="74c9ee81-4c0d-413a-a571-5c8398ac27a1" providerId="ADAL" clId="{935EC4B6-02F3-4256-8F7B-CEA4BC4FA5BB}" dt="2022-03-08T17:38:46.259" v="3798" actId="20577"/>
          <ac:spMkLst>
            <pc:docMk/>
            <pc:sldMk cId="0" sldId="345"/>
            <ac:spMk id="1431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32.035" v="3786" actId="47"/>
        <pc:sldMkLst>
          <pc:docMk/>
          <pc:sldMk cId="0" sldId="346"/>
        </pc:sldMkLst>
      </pc:sldChg>
      <pc:sldChg chg="del">
        <pc:chgData name="Lukas Wallrich (Staff)" userId="74c9ee81-4c0d-413a-a571-5c8398ac27a1" providerId="ADAL" clId="{935EC4B6-02F3-4256-8F7B-CEA4BC4FA5BB}" dt="2022-03-05T23:52:06.444" v="3603" actId="47"/>
        <pc:sldMkLst>
          <pc:docMk/>
          <pc:sldMk cId="0" sldId="347"/>
        </pc:sldMkLst>
      </pc:sldChg>
      <pc:sldChg chg="modSp">
        <pc:chgData name="Lukas Wallrich (Staff)" userId="74c9ee81-4c0d-413a-a571-5c8398ac27a1" providerId="ADAL" clId="{935EC4B6-02F3-4256-8F7B-CEA4BC4FA5BB}" dt="2022-03-17T00:49:32.395" v="3933" actId="20577"/>
        <pc:sldMkLst>
          <pc:docMk/>
          <pc:sldMk cId="0" sldId="349"/>
        </pc:sldMkLst>
        <pc:spChg chg="mod">
          <ac:chgData name="Lukas Wallrich (Staff)" userId="74c9ee81-4c0d-413a-a571-5c8398ac27a1" providerId="ADAL" clId="{935EC4B6-02F3-4256-8F7B-CEA4BC4FA5BB}" dt="2022-03-17T00:49:32.395" v="3933" actId="20577"/>
          <ac:spMkLst>
            <pc:docMk/>
            <pc:sldMk cId="0" sldId="349"/>
            <ac:spMk id="1463" creationId="{00000000-0000-0000-0000-000000000000}"/>
          </ac:spMkLst>
        </pc:spChg>
      </pc:sldChg>
      <pc:sldChg chg="del">
        <pc:chgData name="Lukas Wallrich (Staff)" userId="74c9ee81-4c0d-413a-a571-5c8398ac27a1" providerId="ADAL" clId="{935EC4B6-02F3-4256-8F7B-CEA4BC4FA5BB}" dt="2022-03-08T17:01:43.098" v="3787" actId="47"/>
        <pc:sldMkLst>
          <pc:docMk/>
          <pc:sldMk cId="0" sldId="350"/>
        </pc:sldMkLst>
      </pc:sldChg>
      <pc:sldChg chg="modSp mod">
        <pc:chgData name="Lukas Wallrich (Staff)" userId="74c9ee81-4c0d-413a-a571-5c8398ac27a1" providerId="ADAL" clId="{935EC4B6-02F3-4256-8F7B-CEA4BC4FA5BB}" dt="2022-03-05T13:11:42.898" v="6" actId="13926"/>
        <pc:sldMkLst>
          <pc:docMk/>
          <pc:sldMk cId="0" sldId="353"/>
        </pc:sldMkLst>
        <pc:spChg chg="mod">
          <ac:chgData name="Lukas Wallrich (Staff)" userId="74c9ee81-4c0d-413a-a571-5c8398ac27a1" providerId="ADAL" clId="{935EC4B6-02F3-4256-8F7B-CEA4BC4FA5BB}" dt="2022-03-05T13:11:42.898" v="6" actId="13926"/>
          <ac:spMkLst>
            <pc:docMk/>
            <pc:sldMk cId="0" sldId="353"/>
            <ac:spMk id="438" creationId="{00000000-0000-0000-0000-000000000000}"/>
          </ac:spMkLst>
        </pc:spChg>
      </pc:sldChg>
      <pc:sldChg chg="addSp modSp new mod setBg">
        <pc:chgData name="Lukas Wallrich (Staff)" userId="74c9ee81-4c0d-413a-a571-5c8398ac27a1" providerId="ADAL" clId="{935EC4B6-02F3-4256-8F7B-CEA4BC4FA5BB}" dt="2022-03-17T00:23:39.777" v="3816" actId="6549"/>
        <pc:sldMkLst>
          <pc:docMk/>
          <pc:sldMk cId="4167439466" sldId="354"/>
        </pc:sldMkLst>
        <pc:spChg chg="add mod">
          <ac:chgData name="Lukas Wallrich (Staff)" userId="74c9ee81-4c0d-413a-a571-5c8398ac27a1" providerId="ADAL" clId="{935EC4B6-02F3-4256-8F7B-CEA4BC4FA5BB}" dt="2022-03-17T00:23:35.057" v="3815" actId="20577"/>
          <ac:spMkLst>
            <pc:docMk/>
            <pc:sldMk cId="4167439466" sldId="354"/>
            <ac:spMk id="2" creationId="{BF1B8B91-DC2C-4983-B3B0-FD55209A48EF}"/>
          </ac:spMkLst>
        </pc:spChg>
        <pc:spChg chg="add mod">
          <ac:chgData name="Lukas Wallrich (Staff)" userId="74c9ee81-4c0d-413a-a571-5c8398ac27a1" providerId="ADAL" clId="{935EC4B6-02F3-4256-8F7B-CEA4BC4FA5BB}" dt="2022-03-17T00:23:39.777" v="3816" actId="6549"/>
          <ac:spMkLst>
            <pc:docMk/>
            <pc:sldMk cId="4167439466" sldId="354"/>
            <ac:spMk id="5" creationId="{AF47A904-22E5-4D09-B6BD-D840E31DEE12}"/>
          </ac:spMkLst>
        </pc:spChg>
        <pc:spChg chg="add">
          <ac:chgData name="Lukas Wallrich (Staff)" userId="74c9ee81-4c0d-413a-a571-5c8398ac27a1" providerId="ADAL" clId="{935EC4B6-02F3-4256-8F7B-CEA4BC4FA5BB}" dt="2022-03-05T13:18:44.088" v="57" actId="26606"/>
          <ac:spMkLst>
            <pc:docMk/>
            <pc:sldMk cId="4167439466" sldId="354"/>
            <ac:spMk id="71" creationId="{D4771268-CB57-404A-9271-370EB28F6090}"/>
          </ac:spMkLst>
        </pc:spChg>
        <pc:picChg chg="add mod ord">
          <ac:chgData name="Lukas Wallrich (Staff)" userId="74c9ee81-4c0d-413a-a571-5c8398ac27a1" providerId="ADAL" clId="{935EC4B6-02F3-4256-8F7B-CEA4BC4FA5BB}" dt="2022-03-05T13:18:44.088" v="57" actId="26606"/>
          <ac:picMkLst>
            <pc:docMk/>
            <pc:sldMk cId="4167439466" sldId="354"/>
            <ac:picMk id="1026" creationId="{109D612E-0363-4ECE-B507-39AC7E496424}"/>
          </ac:picMkLst>
        </pc:picChg>
      </pc:sldChg>
      <pc:sldChg chg="addSp delSp modSp add mod modAnim">
        <pc:chgData name="Lukas Wallrich (Staff)" userId="74c9ee81-4c0d-413a-a571-5c8398ac27a1" providerId="ADAL" clId="{935EC4B6-02F3-4256-8F7B-CEA4BC4FA5BB}" dt="2022-03-17T00:25:02.776" v="3822"/>
        <pc:sldMkLst>
          <pc:docMk/>
          <pc:sldMk cId="943963582" sldId="355"/>
        </pc:sldMkLst>
        <pc:spChg chg="add mod">
          <ac:chgData name="Lukas Wallrich (Staff)" userId="74c9ee81-4c0d-413a-a571-5c8398ac27a1" providerId="ADAL" clId="{935EC4B6-02F3-4256-8F7B-CEA4BC4FA5BB}" dt="2022-03-05T15:05:40.894" v="573" actId="1076"/>
          <ac:spMkLst>
            <pc:docMk/>
            <pc:sldMk cId="943963582" sldId="355"/>
            <ac:spMk id="9" creationId="{E117D13E-5E74-4DA2-9A6E-EDEA28D7EF77}"/>
          </ac:spMkLst>
        </pc:spChg>
        <pc:spChg chg="add del mod">
          <ac:chgData name="Lukas Wallrich (Staff)" userId="74c9ee81-4c0d-413a-a571-5c8398ac27a1" providerId="ADAL" clId="{935EC4B6-02F3-4256-8F7B-CEA4BC4FA5BB}" dt="2022-03-05T15:03:59.342" v="473" actId="478"/>
          <ac:spMkLst>
            <pc:docMk/>
            <pc:sldMk cId="943963582" sldId="355"/>
            <ac:spMk id="10" creationId="{9B5D2FF7-7559-4598-BEB5-FB2C2FB5F2CE}"/>
          </ac:spMkLst>
        </pc:spChg>
        <pc:spChg chg="add mod">
          <ac:chgData name="Lukas Wallrich (Staff)" userId="74c9ee81-4c0d-413a-a571-5c8398ac27a1" providerId="ADAL" clId="{935EC4B6-02F3-4256-8F7B-CEA4BC4FA5BB}" dt="2022-03-05T15:05:16.799" v="566" actId="1076"/>
          <ac:spMkLst>
            <pc:docMk/>
            <pc:sldMk cId="943963582" sldId="355"/>
            <ac:spMk id="11" creationId="{3FB2F5F7-17D6-4FA9-B232-D10D204B83F4}"/>
          </ac:spMkLst>
        </pc:spChg>
        <pc:spChg chg="del">
          <ac:chgData name="Lukas Wallrich (Staff)" userId="74c9ee81-4c0d-413a-a571-5c8398ac27a1" providerId="ADAL" clId="{935EC4B6-02F3-4256-8F7B-CEA4BC4FA5BB}" dt="2022-03-05T15:03:13.921" v="456" actId="478"/>
          <ac:spMkLst>
            <pc:docMk/>
            <pc:sldMk cId="943963582" sldId="355"/>
            <ac:spMk id="174" creationId="{00000000-0000-0000-0000-000000000000}"/>
          </ac:spMkLst>
        </pc:spChg>
      </pc:sldChg>
      <pc:sldChg chg="addSp delSp modSp add mod delAnim modAnim">
        <pc:chgData name="Lukas Wallrich (Staff)" userId="74c9ee81-4c0d-413a-a571-5c8398ac27a1" providerId="ADAL" clId="{935EC4B6-02F3-4256-8F7B-CEA4BC4FA5BB}" dt="2022-03-17T00:25:09.319" v="3823"/>
        <pc:sldMkLst>
          <pc:docMk/>
          <pc:sldMk cId="2789665757" sldId="356"/>
        </pc:sldMkLst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9" creationId="{E117D13E-5E74-4DA2-9A6E-EDEA28D7EF77}"/>
          </ac:spMkLst>
        </pc:spChg>
        <pc:spChg chg="add mod">
          <ac:chgData name="Lukas Wallrich (Staff)" userId="74c9ee81-4c0d-413a-a571-5c8398ac27a1" providerId="ADAL" clId="{935EC4B6-02F3-4256-8F7B-CEA4BC4FA5BB}" dt="2022-03-05T15:07:45.547" v="676" actId="113"/>
          <ac:spMkLst>
            <pc:docMk/>
            <pc:sldMk cId="2789665757" sldId="356"/>
            <ac:spMk id="10" creationId="{03185029-D196-4423-B960-B24268749E26}"/>
          </ac:spMkLst>
        </pc:spChg>
        <pc:spChg chg="del">
          <ac:chgData name="Lukas Wallrich (Staff)" userId="74c9ee81-4c0d-413a-a571-5c8398ac27a1" providerId="ADAL" clId="{935EC4B6-02F3-4256-8F7B-CEA4BC4FA5BB}" dt="2022-03-05T15:06:27.455" v="576" actId="478"/>
          <ac:spMkLst>
            <pc:docMk/>
            <pc:sldMk cId="2789665757" sldId="356"/>
            <ac:spMk id="11" creationId="{3FB2F5F7-17D6-4FA9-B232-D10D204B83F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15:11:34.679" v="854" actId="5793"/>
        <pc:sldMkLst>
          <pc:docMk/>
          <pc:sldMk cId="2861870824" sldId="357"/>
        </pc:sldMkLst>
        <pc:spChg chg="add del mod">
          <ac:chgData name="Lukas Wallrich (Staff)" userId="74c9ee81-4c0d-413a-a571-5c8398ac27a1" providerId="ADAL" clId="{935EC4B6-02F3-4256-8F7B-CEA4BC4FA5BB}" dt="2022-03-05T15:11:27.019" v="823" actId="478"/>
          <ac:spMkLst>
            <pc:docMk/>
            <pc:sldMk cId="2861870824" sldId="357"/>
            <ac:spMk id="5" creationId="{1CD2A860-7B12-4D40-94AE-552768086484}"/>
          </ac:spMkLst>
        </pc:spChg>
        <pc:spChg chg="mod">
          <ac:chgData name="Lukas Wallrich (Staff)" userId="74c9ee81-4c0d-413a-a571-5c8398ac27a1" providerId="ADAL" clId="{935EC4B6-02F3-4256-8F7B-CEA4BC4FA5BB}" dt="2022-03-05T15:11:34.679" v="854" actId="5793"/>
          <ac:spMkLst>
            <pc:docMk/>
            <pc:sldMk cId="2861870824" sldId="357"/>
            <ac:spMk id="171" creationId="{00000000-0000-0000-0000-000000000000}"/>
          </ac:spMkLst>
        </pc:spChg>
      </pc:sldChg>
      <pc:sldChg chg="addSp modSp add mod ord modAnim">
        <pc:chgData name="Lukas Wallrich (Staff)" userId="74c9ee81-4c0d-413a-a571-5c8398ac27a1" providerId="ADAL" clId="{935EC4B6-02F3-4256-8F7B-CEA4BC4FA5BB}" dt="2022-03-17T00:26:25.553" v="3827"/>
        <pc:sldMkLst>
          <pc:docMk/>
          <pc:sldMk cId="3329366115" sldId="358"/>
        </pc:sldMkLst>
        <pc:spChg chg="mod">
          <ac:chgData name="Lukas Wallrich (Staff)" userId="74c9ee81-4c0d-413a-a571-5c8398ac27a1" providerId="ADAL" clId="{935EC4B6-02F3-4256-8F7B-CEA4BC4FA5BB}" dt="2022-03-05T15:21:12.855" v="1016" actId="20577"/>
          <ac:spMkLst>
            <pc:docMk/>
            <pc:sldMk cId="3329366115" sldId="358"/>
            <ac:spMk id="296" creationId="{00000000-0000-0000-0000-000000000000}"/>
          </ac:spMkLst>
        </pc:spChg>
        <pc:spChg chg="mod ord">
          <ac:chgData name="Lukas Wallrich (Staff)" userId="74c9ee81-4c0d-413a-a571-5c8398ac27a1" providerId="ADAL" clId="{935EC4B6-02F3-4256-8F7B-CEA4BC4FA5BB}" dt="2022-03-05T15:22:19.042" v="1040" actId="1076"/>
          <ac:spMkLst>
            <pc:docMk/>
            <pc:sldMk cId="3329366115" sldId="358"/>
            <ac:spMk id="297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05T15:22:01.583" v="1037" actId="1076"/>
          <ac:picMkLst>
            <pc:docMk/>
            <pc:sldMk cId="3329366115" sldId="358"/>
            <ac:picMk id="3" creationId="{5A29EA9A-F330-4EAE-B82F-46D702116F3F}"/>
          </ac:picMkLst>
        </pc:picChg>
      </pc:sldChg>
      <pc:sldChg chg="addSp delSp modSp add mod delAnim">
        <pc:chgData name="Lukas Wallrich (Staff)" userId="74c9ee81-4c0d-413a-a571-5c8398ac27a1" providerId="ADAL" clId="{935EC4B6-02F3-4256-8F7B-CEA4BC4FA5BB}" dt="2022-03-05T17:28:18.499" v="1667" actId="1076"/>
        <pc:sldMkLst>
          <pc:docMk/>
          <pc:sldMk cId="2861006740" sldId="359"/>
        </pc:sldMkLst>
        <pc:spChg chg="add del mod">
          <ac:chgData name="Lukas Wallrich (Staff)" userId="74c9ee81-4c0d-413a-a571-5c8398ac27a1" providerId="ADAL" clId="{935EC4B6-02F3-4256-8F7B-CEA4BC4FA5BB}" dt="2022-03-05T17:28:07.845" v="1663" actId="478"/>
          <ac:spMkLst>
            <pc:docMk/>
            <pc:sldMk cId="2861006740" sldId="359"/>
            <ac:spMk id="8" creationId="{FD7FE7C4-6B9D-4D50-974D-50D92381A38C}"/>
          </ac:spMkLst>
        </pc:spChg>
        <pc:spChg chg="add del mod">
          <ac:chgData name="Lukas Wallrich (Staff)" userId="74c9ee81-4c0d-413a-a571-5c8398ac27a1" providerId="ADAL" clId="{935EC4B6-02F3-4256-8F7B-CEA4BC4FA5BB}" dt="2022-03-05T17:27:48.299" v="1661" actId="114"/>
          <ac:spMkLst>
            <pc:docMk/>
            <pc:sldMk cId="2861006740" sldId="359"/>
            <ac:spMk id="386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17:25:24.193" v="1550" actId="478"/>
          <ac:spMkLst>
            <pc:docMk/>
            <pc:sldMk cId="2861006740" sldId="359"/>
            <ac:spMk id="387" creationId="{00000000-0000-0000-0000-000000000000}"/>
          </ac:spMkLst>
        </pc:spChg>
        <pc:spChg chg="add del mod">
          <ac:chgData name="Lukas Wallrich (Staff)" userId="74c9ee81-4c0d-413a-a571-5c8398ac27a1" providerId="ADAL" clId="{935EC4B6-02F3-4256-8F7B-CEA4BC4FA5BB}" dt="2022-03-05T17:28:18.499" v="1667" actId="1076"/>
          <ac:spMkLst>
            <pc:docMk/>
            <pc:sldMk cId="2861006740" sldId="359"/>
            <ac:spMk id="391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17:28:15.966" v="1666" actId="1076"/>
          <ac:picMkLst>
            <pc:docMk/>
            <pc:sldMk cId="2861006740" sldId="359"/>
            <ac:picMk id="3" creationId="{502BF11F-7A70-4D0D-BB48-84A20E1A7C78}"/>
          </ac:picMkLst>
        </pc:picChg>
        <pc:picChg chg="add del">
          <ac:chgData name="Lukas Wallrich (Staff)" userId="74c9ee81-4c0d-413a-a571-5c8398ac27a1" providerId="ADAL" clId="{935EC4B6-02F3-4256-8F7B-CEA4BC4FA5BB}" dt="2022-03-05T17:25:43.026" v="1581" actId="478"/>
          <ac:picMkLst>
            <pc:docMk/>
            <pc:sldMk cId="2861006740" sldId="359"/>
            <ac:picMk id="5" creationId="{68B67912-0B6B-4341-887B-B4A451F9E4F3}"/>
          </ac:picMkLst>
        </pc:picChg>
        <pc:picChg chg="del">
          <ac:chgData name="Lukas Wallrich (Staff)" userId="74c9ee81-4c0d-413a-a571-5c8398ac27a1" providerId="ADAL" clId="{935EC4B6-02F3-4256-8F7B-CEA4BC4FA5BB}" dt="2022-03-05T17:26:02.543" v="1595" actId="478"/>
          <ac:picMkLst>
            <pc:docMk/>
            <pc:sldMk cId="2861006740" sldId="359"/>
            <ac:picMk id="388" creationId="{00000000-0000-0000-0000-000000000000}"/>
          </ac:picMkLst>
        </pc:picChg>
      </pc:sldChg>
      <pc:sldChg chg="addSp delSp modSp add mod modNotesTx">
        <pc:chgData name="Lukas Wallrich (Staff)" userId="74c9ee81-4c0d-413a-a571-5c8398ac27a1" providerId="ADAL" clId="{935EC4B6-02F3-4256-8F7B-CEA4BC4FA5BB}" dt="2022-03-17T00:34:33.668" v="3832"/>
        <pc:sldMkLst>
          <pc:docMk/>
          <pc:sldMk cId="1645872846" sldId="360"/>
        </pc:sldMkLst>
        <pc:spChg chg="mod">
          <ac:chgData name="Lukas Wallrich (Staff)" userId="74c9ee81-4c0d-413a-a571-5c8398ac27a1" providerId="ADAL" clId="{935EC4B6-02F3-4256-8F7B-CEA4BC4FA5BB}" dt="2022-03-05T22:17:08.963" v="1774" actId="1076"/>
          <ac:spMkLst>
            <pc:docMk/>
            <pc:sldMk cId="1645872846" sldId="360"/>
            <ac:spMk id="406" creationId="{00000000-0000-0000-0000-000000000000}"/>
          </ac:spMkLst>
        </pc:spChg>
        <pc:spChg chg="del mod">
          <ac:chgData name="Lukas Wallrich (Staff)" userId="74c9ee81-4c0d-413a-a571-5c8398ac27a1" providerId="ADAL" clId="{935EC4B6-02F3-4256-8F7B-CEA4BC4FA5BB}" dt="2022-03-05T22:15:59.646" v="1753" actId="478"/>
          <ac:spMkLst>
            <pc:docMk/>
            <pc:sldMk cId="1645872846" sldId="360"/>
            <ac:spMk id="407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3" creationId="{F5BE941C-8D95-4330-8274-38EF1BA0404F}"/>
          </ac:picMkLst>
        </pc:picChg>
        <pc:picChg chg="add del mod">
          <ac:chgData name="Lukas Wallrich (Staff)" userId="74c9ee81-4c0d-413a-a571-5c8398ac27a1" providerId="ADAL" clId="{935EC4B6-02F3-4256-8F7B-CEA4BC4FA5BB}" dt="2022-03-05T22:16:01.902" v="1754" actId="478"/>
          <ac:picMkLst>
            <pc:docMk/>
            <pc:sldMk cId="1645872846" sldId="360"/>
            <ac:picMk id="4" creationId="{2B56E525-AD00-4A64-AE4F-BCCDDF2113EA}"/>
          </ac:picMkLst>
        </pc:picChg>
        <pc:picChg chg="del">
          <ac:chgData name="Lukas Wallrich (Staff)" userId="74c9ee81-4c0d-413a-a571-5c8398ac27a1" providerId="ADAL" clId="{935EC4B6-02F3-4256-8F7B-CEA4BC4FA5BB}" dt="2022-03-05T22:15:48.596" v="1747" actId="478"/>
          <ac:picMkLst>
            <pc:docMk/>
            <pc:sldMk cId="1645872846" sldId="360"/>
            <ac:picMk id="5" creationId="{3FE41B78-2BB8-444A-B5CC-579C3086A976}"/>
          </ac:picMkLst>
        </pc:picChg>
        <pc:picChg chg="add mod">
          <ac:chgData name="Lukas Wallrich (Staff)" userId="74c9ee81-4c0d-413a-a571-5c8398ac27a1" providerId="ADAL" clId="{935EC4B6-02F3-4256-8F7B-CEA4BC4FA5BB}" dt="2022-03-05T22:17:11.764" v="1775" actId="1076"/>
          <ac:picMkLst>
            <pc:docMk/>
            <pc:sldMk cId="1645872846" sldId="360"/>
            <ac:picMk id="7" creationId="{1BACF1C1-E553-4D42-8E04-33F5E8F2E740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05T22:24:05.937" v="1855" actId="729"/>
        <pc:sldMkLst>
          <pc:docMk/>
          <pc:sldMk cId="1482375734" sldId="361"/>
        </pc:sldMkLst>
        <pc:spChg chg="del mod ord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2" creationId="{7A0A0BE0-DE17-4542-AADB-6566EF2FE6B9}"/>
          </ac:spMkLst>
        </pc:spChg>
        <pc:spChg chg="del">
          <ac:chgData name="Lukas Wallrich (Staff)" userId="74c9ee81-4c0d-413a-a571-5c8398ac27a1" providerId="ADAL" clId="{935EC4B6-02F3-4256-8F7B-CEA4BC4FA5BB}" dt="2022-03-05T22:22:56.501" v="1777" actId="700"/>
          <ac:spMkLst>
            <pc:docMk/>
            <pc:sldMk cId="1482375734" sldId="361"/>
            <ac:spMk id="3" creationId="{9DB5420D-2BAF-485A-B032-0C5ECEAAC9CB}"/>
          </ac:spMkLst>
        </pc:spChg>
        <pc:spChg chg="add mod ord">
          <ac:chgData name="Lukas Wallrich (Staff)" userId="74c9ee81-4c0d-413a-a571-5c8398ac27a1" providerId="ADAL" clId="{935EC4B6-02F3-4256-8F7B-CEA4BC4FA5BB}" dt="2022-03-05T22:23:00.107" v="1792" actId="20577"/>
          <ac:spMkLst>
            <pc:docMk/>
            <pc:sldMk cId="1482375734" sldId="361"/>
            <ac:spMk id="4" creationId="{343BF265-6D16-4E2F-B142-9770E38EE8A8}"/>
          </ac:spMkLst>
        </pc:spChg>
        <pc:spChg chg="add mod ord">
          <ac:chgData name="Lukas Wallrich (Staff)" userId="74c9ee81-4c0d-413a-a571-5c8398ac27a1" providerId="ADAL" clId="{935EC4B6-02F3-4256-8F7B-CEA4BC4FA5BB}" dt="2022-03-05T22:23:32.414" v="1854" actId="20577"/>
          <ac:spMkLst>
            <pc:docMk/>
            <pc:sldMk cId="1482375734" sldId="361"/>
            <ac:spMk id="5" creationId="{56BCAF05-1B8F-4DA7-B897-CDACBE346EC4}"/>
          </ac:spMkLst>
        </pc:spChg>
      </pc:sldChg>
      <pc:sldChg chg="addSp delSp modSp add mod ord">
        <pc:chgData name="Lukas Wallrich (Staff)" userId="74c9ee81-4c0d-413a-a571-5c8398ac27a1" providerId="ADAL" clId="{935EC4B6-02F3-4256-8F7B-CEA4BC4FA5BB}" dt="2022-03-05T22:32:03.533" v="1995" actId="1076"/>
        <pc:sldMkLst>
          <pc:docMk/>
          <pc:sldMk cId="2730385859" sldId="362"/>
        </pc:sldMkLst>
        <pc:spChg chg="add mod">
          <ac:chgData name="Lukas Wallrich (Staff)" userId="74c9ee81-4c0d-413a-a571-5c8398ac27a1" providerId="ADAL" clId="{935EC4B6-02F3-4256-8F7B-CEA4BC4FA5BB}" dt="2022-03-05T22:31:57.179" v="1992" actId="20577"/>
          <ac:spMkLst>
            <pc:docMk/>
            <pc:sldMk cId="2730385859" sldId="362"/>
            <ac:spMk id="5" creationId="{97974486-01A8-4CA0-A7C7-E5333D497748}"/>
          </ac:spMkLst>
        </pc:spChg>
        <pc:spChg chg="del">
          <ac:chgData name="Lukas Wallrich (Staff)" userId="74c9ee81-4c0d-413a-a571-5c8398ac27a1" providerId="ADAL" clId="{935EC4B6-02F3-4256-8F7B-CEA4BC4FA5BB}" dt="2022-03-05T22:30:26.767" v="1859" actId="478"/>
          <ac:spMkLst>
            <pc:docMk/>
            <pc:sldMk cId="2730385859" sldId="362"/>
            <ac:spMk id="404" creationId="{00000000-0000-0000-0000-000000000000}"/>
          </ac:spMkLst>
        </pc:spChg>
        <pc:picChg chg="mod">
          <ac:chgData name="Lukas Wallrich (Staff)" userId="74c9ee81-4c0d-413a-a571-5c8398ac27a1" providerId="ADAL" clId="{935EC4B6-02F3-4256-8F7B-CEA4BC4FA5BB}" dt="2022-03-05T22:32:03.533" v="1995" actId="1076"/>
          <ac:picMkLst>
            <pc:docMk/>
            <pc:sldMk cId="2730385859" sldId="362"/>
            <ac:picMk id="3" creationId="{1FF1A82D-E64C-47B7-BBF1-0750C6AE6DB7}"/>
          </ac:picMkLst>
        </pc:picChg>
      </pc:sldChg>
      <pc:sldChg chg="new del">
        <pc:chgData name="Lukas Wallrich (Staff)" userId="74c9ee81-4c0d-413a-a571-5c8398ac27a1" providerId="ADAL" clId="{935EC4B6-02F3-4256-8F7B-CEA4BC4FA5BB}" dt="2022-03-05T22:34:20.002" v="2005" actId="47"/>
        <pc:sldMkLst>
          <pc:docMk/>
          <pc:sldMk cId="402051303" sldId="363"/>
        </pc:sldMkLst>
      </pc:sldChg>
      <pc:sldChg chg="modSp del mod">
        <pc:chgData name="Lukas Wallrich (Staff)" userId="74c9ee81-4c0d-413a-a571-5c8398ac27a1" providerId="ADAL" clId="{935EC4B6-02F3-4256-8F7B-CEA4BC4FA5BB}" dt="2022-03-08T16:56:57.930" v="3742" actId="47"/>
        <pc:sldMkLst>
          <pc:docMk/>
          <pc:sldMk cId="2052656871" sldId="363"/>
        </pc:sldMkLst>
        <pc:spChg chg="mod">
          <ac:chgData name="Lukas Wallrich (Staff)" userId="74c9ee81-4c0d-413a-a571-5c8398ac27a1" providerId="ADAL" clId="{935EC4B6-02F3-4256-8F7B-CEA4BC4FA5BB}" dt="2022-03-08T16:55:29.005" v="3661" actId="27636"/>
          <ac:spMkLst>
            <pc:docMk/>
            <pc:sldMk cId="2052656871" sldId="363"/>
            <ac:spMk id="2" creationId="{8C215DB1-23FC-4420-9591-BE76B30EB8AF}"/>
          </ac:spMkLst>
        </pc:spChg>
      </pc:sldChg>
      <pc:sldChg chg="addSp delSp modSp add mod">
        <pc:chgData name="Lukas Wallrich (Staff)" userId="74c9ee81-4c0d-413a-a571-5c8398ac27a1" providerId="ADAL" clId="{935EC4B6-02F3-4256-8F7B-CEA4BC4FA5BB}" dt="2022-03-05T22:34:12.755" v="2004" actId="1076"/>
        <pc:sldMkLst>
          <pc:docMk/>
          <pc:sldMk cId="3641070802" sldId="364"/>
        </pc:sldMkLst>
        <pc:picChg chg="del">
          <ac:chgData name="Lukas Wallrich (Staff)" userId="74c9ee81-4c0d-413a-a571-5c8398ac27a1" providerId="ADAL" clId="{935EC4B6-02F3-4256-8F7B-CEA4BC4FA5BB}" dt="2022-03-05T22:33:55.577" v="1998" actId="478"/>
          <ac:picMkLst>
            <pc:docMk/>
            <pc:sldMk cId="3641070802" sldId="364"/>
            <ac:picMk id="3" creationId="{1FF1A82D-E64C-47B7-BBF1-0750C6AE6DB7}"/>
          </ac:picMkLst>
        </pc:picChg>
        <pc:picChg chg="add mod">
          <ac:chgData name="Lukas Wallrich (Staff)" userId="74c9ee81-4c0d-413a-a571-5c8398ac27a1" providerId="ADAL" clId="{935EC4B6-02F3-4256-8F7B-CEA4BC4FA5BB}" dt="2022-03-05T22:34:12.755" v="2004" actId="1076"/>
          <ac:picMkLst>
            <pc:docMk/>
            <pc:sldMk cId="3641070802" sldId="364"/>
            <ac:picMk id="4" creationId="{333C72D6-5BC9-4716-9485-6B00D6B14887}"/>
          </ac:picMkLst>
        </pc:picChg>
      </pc:sldChg>
      <pc:sldChg chg="addSp delSp modSp add mod">
        <pc:chgData name="Lukas Wallrich (Staff)" userId="74c9ee81-4c0d-413a-a571-5c8398ac27a1" providerId="ADAL" clId="{935EC4B6-02F3-4256-8F7B-CEA4BC4FA5BB}" dt="2022-03-05T23:01:03.488" v="2344" actId="1076"/>
        <pc:sldMkLst>
          <pc:docMk/>
          <pc:sldMk cId="3926849275" sldId="365"/>
        </pc:sldMkLst>
        <pc:spChg chg="mod">
          <ac:chgData name="Lukas Wallrich (Staff)" userId="74c9ee81-4c0d-413a-a571-5c8398ac27a1" providerId="ADAL" clId="{935EC4B6-02F3-4256-8F7B-CEA4BC4FA5BB}" dt="2022-03-05T23:00:54.104" v="2338" actId="20577"/>
          <ac:spMkLst>
            <pc:docMk/>
            <pc:sldMk cId="3926849275" sldId="365"/>
            <ac:spMk id="460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2:56:00.854" v="2237" actId="478"/>
          <ac:picMkLst>
            <pc:docMk/>
            <pc:sldMk cId="3926849275" sldId="365"/>
            <ac:picMk id="3" creationId="{15FFBE1E-A12A-4AD1-AE3D-004419A00CE5}"/>
          </ac:picMkLst>
        </pc:picChg>
        <pc:picChg chg="add del mod">
          <ac:chgData name="Lukas Wallrich (Staff)" userId="74c9ee81-4c0d-413a-a571-5c8398ac27a1" providerId="ADAL" clId="{935EC4B6-02F3-4256-8F7B-CEA4BC4FA5BB}" dt="2022-03-05T23:00:55.506" v="2339" actId="478"/>
          <ac:picMkLst>
            <pc:docMk/>
            <pc:sldMk cId="3926849275" sldId="365"/>
            <ac:picMk id="5" creationId="{901A2C87-5F8A-4313-AFB5-682327ED27E4}"/>
          </ac:picMkLst>
        </pc:picChg>
        <pc:picChg chg="add mod">
          <ac:chgData name="Lukas Wallrich (Staff)" userId="74c9ee81-4c0d-413a-a571-5c8398ac27a1" providerId="ADAL" clId="{935EC4B6-02F3-4256-8F7B-CEA4BC4FA5BB}" dt="2022-03-05T23:01:03.488" v="2344" actId="1076"/>
          <ac:picMkLst>
            <pc:docMk/>
            <pc:sldMk cId="3926849275" sldId="365"/>
            <ac:picMk id="6" creationId="{3B78141A-5AB9-4E36-A22E-CB40FF50FDDD}"/>
          </ac:picMkLst>
        </pc:picChg>
      </pc:sldChg>
      <pc:sldChg chg="addSp modSp add mod modAnim">
        <pc:chgData name="Lukas Wallrich (Staff)" userId="74c9ee81-4c0d-413a-a571-5c8398ac27a1" providerId="ADAL" clId="{935EC4B6-02F3-4256-8F7B-CEA4BC4FA5BB}" dt="2022-03-05T23:05:49.717" v="2442"/>
        <pc:sldMkLst>
          <pc:docMk/>
          <pc:sldMk cId="2114175666" sldId="366"/>
        </pc:sldMkLst>
        <pc:spChg chg="add mod">
          <ac:chgData name="Lukas Wallrich (Staff)" userId="74c9ee81-4c0d-413a-a571-5c8398ac27a1" providerId="ADAL" clId="{935EC4B6-02F3-4256-8F7B-CEA4BC4FA5BB}" dt="2022-03-05T23:05:24.052" v="2441" actId="207"/>
          <ac:spMkLst>
            <pc:docMk/>
            <pc:sldMk cId="2114175666" sldId="366"/>
            <ac:spMk id="6" creationId="{C816C8EE-53FA-42FD-B763-A666019C1059}"/>
          </ac:spMkLst>
        </pc:spChg>
        <pc:spChg chg="mod">
          <ac:chgData name="Lukas Wallrich (Staff)" userId="74c9ee81-4c0d-413a-a571-5c8398ac27a1" providerId="ADAL" clId="{935EC4B6-02F3-4256-8F7B-CEA4BC4FA5BB}" dt="2022-03-05T23:04:54.713" v="2402" actId="207"/>
          <ac:spMkLst>
            <pc:docMk/>
            <pc:sldMk cId="2114175666" sldId="366"/>
            <ac:spMk id="477" creationId="{00000000-0000-0000-0000-000000000000}"/>
          </ac:spMkLst>
        </pc:spChg>
      </pc:sldChg>
      <pc:sldChg chg="addSp delSp modSp add mod ord delAnim">
        <pc:chgData name="Lukas Wallrich (Staff)" userId="74c9ee81-4c0d-413a-a571-5c8398ac27a1" providerId="ADAL" clId="{935EC4B6-02F3-4256-8F7B-CEA4BC4FA5BB}" dt="2022-03-05T23:14:22.726" v="2562" actId="478"/>
        <pc:sldMkLst>
          <pc:docMk/>
          <pc:sldMk cId="249389023" sldId="367"/>
        </pc:sldMkLst>
        <pc:spChg chg="del">
          <ac:chgData name="Lukas Wallrich (Staff)" userId="74c9ee81-4c0d-413a-a571-5c8398ac27a1" providerId="ADAL" clId="{935EC4B6-02F3-4256-8F7B-CEA4BC4FA5BB}" dt="2022-03-05T23:07:23.266" v="2481" actId="478"/>
          <ac:spMkLst>
            <pc:docMk/>
            <pc:sldMk cId="249389023" sldId="367"/>
            <ac:spMk id="6" creationId="{C816C8EE-53FA-42FD-B763-A666019C1059}"/>
          </ac:spMkLst>
        </pc:spChg>
        <pc:spChg chg="add mod">
          <ac:chgData name="Lukas Wallrich (Staff)" userId="74c9ee81-4c0d-413a-a571-5c8398ac27a1" providerId="ADAL" clId="{935EC4B6-02F3-4256-8F7B-CEA4BC4FA5BB}" dt="2022-03-05T23:08:13.713" v="2555" actId="20577"/>
          <ac:spMkLst>
            <pc:docMk/>
            <pc:sldMk cId="249389023" sldId="367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07:20.306" v="2480" actId="6549"/>
          <ac:spMkLst>
            <pc:docMk/>
            <pc:sldMk cId="249389023" sldId="367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2.726" v="2562" actId="478"/>
          <ac:spMkLst>
            <pc:docMk/>
            <pc:sldMk cId="249389023" sldId="367"/>
            <ac:spMk id="478" creationId="{00000000-0000-0000-0000-000000000000}"/>
          </ac:spMkLst>
        </pc:spChg>
      </pc:sldChg>
      <pc:sldChg chg="addSp delSp modSp add mod modNotesTx">
        <pc:chgData name="Lukas Wallrich (Staff)" userId="74c9ee81-4c0d-413a-a571-5c8398ac27a1" providerId="ADAL" clId="{935EC4B6-02F3-4256-8F7B-CEA4BC4FA5BB}" dt="2022-03-05T23:16:18.721" v="2740" actId="20577"/>
        <pc:sldMkLst>
          <pc:docMk/>
          <pc:sldMk cId="2116575166" sldId="368"/>
        </pc:sldMkLst>
        <pc:spChg chg="mod">
          <ac:chgData name="Lukas Wallrich (Staff)" userId="74c9ee81-4c0d-413a-a571-5c8398ac27a1" providerId="ADAL" clId="{935EC4B6-02F3-4256-8F7B-CEA4BC4FA5BB}" dt="2022-03-05T23:15:40.311" v="2653" actId="1076"/>
          <ac:spMkLst>
            <pc:docMk/>
            <pc:sldMk cId="2116575166" sldId="368"/>
            <ac:spMk id="7" creationId="{2744F9A3-E66A-449A-B488-002DC39DF010}"/>
          </ac:spMkLst>
        </pc:spChg>
        <pc:spChg chg="mod">
          <ac:chgData name="Lukas Wallrich (Staff)" userId="74c9ee81-4c0d-413a-a571-5c8398ac27a1" providerId="ADAL" clId="{935EC4B6-02F3-4256-8F7B-CEA4BC4FA5BB}" dt="2022-03-05T23:15:12.775" v="2590" actId="1076"/>
          <ac:spMkLst>
            <pc:docMk/>
            <pc:sldMk cId="2116575166" sldId="368"/>
            <ac:spMk id="477" creationId="{00000000-0000-0000-0000-000000000000}"/>
          </ac:spMkLst>
        </pc:spChg>
        <pc:spChg chg="del">
          <ac:chgData name="Lukas Wallrich (Staff)" userId="74c9ee81-4c0d-413a-a571-5c8398ac27a1" providerId="ADAL" clId="{935EC4B6-02F3-4256-8F7B-CEA4BC4FA5BB}" dt="2022-03-05T23:14:28.721" v="2563" actId="478"/>
          <ac:spMkLst>
            <pc:docMk/>
            <pc:sldMk cId="2116575166" sldId="368"/>
            <ac:spMk id="478" creationId="{00000000-0000-0000-0000-000000000000}"/>
          </ac:spMkLst>
        </pc:spChg>
        <pc:picChg chg="del">
          <ac:chgData name="Lukas Wallrich (Staff)" userId="74c9ee81-4c0d-413a-a571-5c8398ac27a1" providerId="ADAL" clId="{935EC4B6-02F3-4256-8F7B-CEA4BC4FA5BB}" dt="2022-03-05T23:14:30.333" v="2564" actId="478"/>
          <ac:picMkLst>
            <pc:docMk/>
            <pc:sldMk cId="2116575166" sldId="368"/>
            <ac:picMk id="3" creationId="{82DD609D-CE44-4450-9446-CEC25C586947}"/>
          </ac:picMkLst>
        </pc:picChg>
        <pc:picChg chg="add mod">
          <ac:chgData name="Lukas Wallrich (Staff)" userId="74c9ee81-4c0d-413a-a571-5c8398ac27a1" providerId="ADAL" clId="{935EC4B6-02F3-4256-8F7B-CEA4BC4FA5BB}" dt="2022-03-05T23:14:37.437" v="2568" actId="1076"/>
          <ac:picMkLst>
            <pc:docMk/>
            <pc:sldMk cId="2116575166" sldId="368"/>
            <ac:picMk id="4" creationId="{833B53B0-47C8-4E86-9C0F-A1DBEC8EB78B}"/>
          </ac:picMkLst>
        </pc:picChg>
      </pc:sldChg>
      <pc:sldChg chg="addSp delSp modSp new mod modClrScheme modShow chgLayout">
        <pc:chgData name="Lukas Wallrich (Staff)" userId="74c9ee81-4c0d-413a-a571-5c8398ac27a1" providerId="ADAL" clId="{935EC4B6-02F3-4256-8F7B-CEA4BC4FA5BB}" dt="2022-03-17T00:36:11.622" v="3833" actId="729"/>
        <pc:sldMkLst>
          <pc:docMk/>
          <pc:sldMk cId="892705397" sldId="369"/>
        </pc:sldMkLst>
        <pc:spChg chg="del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2" creationId="{9E8764D0-3680-4346-A2D3-9FDFC3CECCBE}"/>
          </ac:spMkLst>
        </pc:spChg>
        <pc:spChg chg="del mod ord">
          <ac:chgData name="Lukas Wallrich (Staff)" userId="74c9ee81-4c0d-413a-a571-5c8398ac27a1" providerId="ADAL" clId="{935EC4B6-02F3-4256-8F7B-CEA4BC4FA5BB}" dt="2022-03-05T23:17:55.910" v="2744" actId="700"/>
          <ac:spMkLst>
            <pc:docMk/>
            <pc:sldMk cId="892705397" sldId="369"/>
            <ac:spMk id="3" creationId="{EDD4867F-49CB-4451-B258-1C3B7532D8F9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4" creationId="{332FCF7B-C920-44D9-8553-4D7319AB67F2}"/>
          </ac:spMkLst>
        </pc:spChg>
        <pc:spChg chg="add del mod ord">
          <ac:chgData name="Lukas Wallrich (Staff)" userId="74c9ee81-4c0d-413a-a571-5c8398ac27a1" providerId="ADAL" clId="{935EC4B6-02F3-4256-8F7B-CEA4BC4FA5BB}" dt="2022-03-05T23:18:07.426" v="2745" actId="700"/>
          <ac:spMkLst>
            <pc:docMk/>
            <pc:sldMk cId="892705397" sldId="369"/>
            <ac:spMk id="5" creationId="{7FB1EFC9-EC78-4D0E-B9FD-37645B6F9474}"/>
          </ac:spMkLst>
        </pc:spChg>
        <pc:spChg chg="add mod ord">
          <ac:chgData name="Lukas Wallrich (Staff)" userId="74c9ee81-4c0d-413a-a571-5c8398ac27a1" providerId="ADAL" clId="{935EC4B6-02F3-4256-8F7B-CEA4BC4FA5BB}" dt="2022-03-05T23:18:32.194" v="2783" actId="14100"/>
          <ac:spMkLst>
            <pc:docMk/>
            <pc:sldMk cId="892705397" sldId="369"/>
            <ac:spMk id="6" creationId="{F41823BF-C387-4B3E-9F80-15CB0374E2E1}"/>
          </ac:spMkLst>
        </pc:spChg>
        <pc:spChg chg="add del mod ord">
          <ac:chgData name="Lukas Wallrich (Staff)" userId="74c9ee81-4c0d-413a-a571-5c8398ac27a1" providerId="ADAL" clId="{935EC4B6-02F3-4256-8F7B-CEA4BC4FA5BB}" dt="2022-03-05T23:18:35.100" v="2784" actId="478"/>
          <ac:spMkLst>
            <pc:docMk/>
            <pc:sldMk cId="892705397" sldId="369"/>
            <ac:spMk id="7" creationId="{08FAEEB5-3CD0-4BE3-8F18-85F00F55E716}"/>
          </ac:spMkLst>
        </pc:spChg>
        <pc:spChg chg="add mod">
          <ac:chgData name="Lukas Wallrich (Staff)" userId="74c9ee81-4c0d-413a-a571-5c8398ac27a1" providerId="ADAL" clId="{935EC4B6-02F3-4256-8F7B-CEA4BC4FA5BB}" dt="2022-03-05T23:26:41.069" v="2806" actId="20577"/>
          <ac:spMkLst>
            <pc:docMk/>
            <pc:sldMk cId="892705397" sldId="369"/>
            <ac:spMk id="10" creationId="{B329C02E-51FF-4105-ACFA-72F2994DDD4F}"/>
          </ac:spMkLst>
        </pc:spChg>
        <pc:picChg chg="add mod">
          <ac:chgData name="Lukas Wallrich (Staff)" userId="74c9ee81-4c0d-413a-a571-5c8398ac27a1" providerId="ADAL" clId="{935EC4B6-02F3-4256-8F7B-CEA4BC4FA5BB}" dt="2022-03-05T23:26:10.747" v="2796" actId="1076"/>
          <ac:picMkLst>
            <pc:docMk/>
            <pc:sldMk cId="892705397" sldId="369"/>
            <ac:picMk id="9" creationId="{08A6156B-1A12-4439-B4A4-EB903A3C3663}"/>
          </ac:picMkLst>
        </pc:picChg>
      </pc:sldChg>
      <pc:sldChg chg="modSp mod modClrScheme modAnim chgLayout">
        <pc:chgData name="Lukas Wallrich (Staff)" userId="74c9ee81-4c0d-413a-a571-5c8398ac27a1" providerId="ADAL" clId="{935EC4B6-02F3-4256-8F7B-CEA4BC4FA5BB}" dt="2022-03-08T16:53:26.781" v="3625" actId="1076"/>
        <pc:sldMkLst>
          <pc:docMk/>
          <pc:sldMk cId="1402518995" sldId="370"/>
        </pc:sldMkLst>
        <pc:spChg chg="mod ord">
          <ac:chgData name="Lukas Wallrich (Staff)" userId="74c9ee81-4c0d-413a-a571-5c8398ac27a1" providerId="ADAL" clId="{935EC4B6-02F3-4256-8F7B-CEA4BC4FA5BB}" dt="2022-03-08T16:53:07.334" v="3619" actId="27636"/>
          <ac:spMkLst>
            <pc:docMk/>
            <pc:sldMk cId="1402518995" sldId="370"/>
            <ac:spMk id="2" creationId="{8C215DB1-23FC-4420-9591-BE76B30EB8AF}"/>
          </ac:spMkLst>
        </pc:spChg>
        <pc:spChg chg="mod ord">
          <ac:chgData name="Lukas Wallrich (Staff)" userId="74c9ee81-4c0d-413a-a571-5c8398ac27a1" providerId="ADAL" clId="{935EC4B6-02F3-4256-8F7B-CEA4BC4FA5BB}" dt="2022-03-08T16:53:22.220" v="3624" actId="20577"/>
          <ac:spMkLst>
            <pc:docMk/>
            <pc:sldMk cId="1402518995" sldId="370"/>
            <ac:spMk id="3" creationId="{779B7CBA-98F3-45B2-87EC-738B11DEF26B}"/>
          </ac:spMkLst>
        </pc:spChg>
        <pc:picChg chg="mod">
          <ac:chgData name="Lukas Wallrich (Staff)" userId="74c9ee81-4c0d-413a-a571-5c8398ac27a1" providerId="ADAL" clId="{935EC4B6-02F3-4256-8F7B-CEA4BC4FA5BB}" dt="2022-03-08T16:53:26.781" v="3625" actId="1076"/>
          <ac:picMkLst>
            <pc:docMk/>
            <pc:sldMk cId="1402518995" sldId="370"/>
            <ac:picMk id="4" creationId="{3A36F934-D217-483D-8037-3F1C067067ED}"/>
          </ac:picMkLst>
        </pc:picChg>
      </pc:sldChg>
      <pc:sldChg chg="addSp modSp new del mod modClrScheme chgLayout">
        <pc:chgData name="Lukas Wallrich (Staff)" userId="74c9ee81-4c0d-413a-a571-5c8398ac27a1" providerId="ADAL" clId="{935EC4B6-02F3-4256-8F7B-CEA4BC4FA5BB}" dt="2022-03-05T23:39:31.412" v="3292" actId="47"/>
        <pc:sldMkLst>
          <pc:docMk/>
          <pc:sldMk cId="2623472605" sldId="370"/>
        </pc:sldMkLst>
        <pc:spChg chg="add mod">
          <ac:chgData name="Lukas Wallrich (Staff)" userId="74c9ee81-4c0d-413a-a571-5c8398ac27a1" providerId="ADAL" clId="{935EC4B6-02F3-4256-8F7B-CEA4BC4FA5BB}" dt="2022-03-05T23:34:26.690" v="2946" actId="700"/>
          <ac:spMkLst>
            <pc:docMk/>
            <pc:sldMk cId="2623472605" sldId="370"/>
            <ac:spMk id="2" creationId="{4387BBBB-ABC7-4928-9142-6EF94CB9406A}"/>
          </ac:spMkLst>
        </pc:spChg>
        <pc:spChg chg="add mod">
          <ac:chgData name="Lukas Wallrich (Staff)" userId="74c9ee81-4c0d-413a-a571-5c8398ac27a1" providerId="ADAL" clId="{935EC4B6-02F3-4256-8F7B-CEA4BC4FA5BB}" dt="2022-03-05T23:34:58.166" v="2971" actId="948"/>
          <ac:spMkLst>
            <pc:docMk/>
            <pc:sldMk cId="2623472605" sldId="370"/>
            <ac:spMk id="3" creationId="{EDC85150-7175-433A-9436-CA156754301C}"/>
          </ac:spMkLst>
        </pc:spChg>
      </pc:sldChg>
      <pc:sldChg chg="modSp mod modClrScheme chgLayout">
        <pc:chgData name="Lukas Wallrich (Staff)" userId="74c9ee81-4c0d-413a-a571-5c8398ac27a1" providerId="ADAL" clId="{935EC4B6-02F3-4256-8F7B-CEA4BC4FA5BB}" dt="2022-03-08T16:53:41.972" v="3629" actId="255"/>
        <pc:sldMkLst>
          <pc:docMk/>
          <pc:sldMk cId="1353795477" sldId="371"/>
        </pc:sldMkLst>
        <pc:spChg chg="mod ord">
          <ac:chgData name="Lukas Wallrich (Staff)" userId="74c9ee81-4c0d-413a-a571-5c8398ac27a1" providerId="ADAL" clId="{935EC4B6-02F3-4256-8F7B-CEA4BC4FA5BB}" dt="2022-03-08T16:53:41.972" v="3629" actId="255"/>
          <ac:spMkLst>
            <pc:docMk/>
            <pc:sldMk cId="1353795477" sldId="371"/>
            <ac:spMk id="2" creationId="{8C215DB1-23FC-4420-9591-BE76B30EB8AF}"/>
          </ac:spMkLst>
        </pc:spChg>
      </pc:sldChg>
      <pc:sldChg chg="del">
        <pc:chgData name="Lukas Wallrich (Staff)" userId="74c9ee81-4c0d-413a-a571-5c8398ac27a1" providerId="ADAL" clId="{935EC4B6-02F3-4256-8F7B-CEA4BC4FA5BB}" dt="2022-03-08T16:55:23.399" v="3658" actId="47"/>
        <pc:sldMkLst>
          <pc:docMk/>
          <pc:sldMk cId="1468586175" sldId="372"/>
        </pc:sldMkLst>
      </pc:sldChg>
      <pc:sldChg chg="modSp del mod">
        <pc:chgData name="Lukas Wallrich (Staff)" userId="74c9ee81-4c0d-413a-a571-5c8398ac27a1" providerId="ADAL" clId="{935EC4B6-02F3-4256-8F7B-CEA4BC4FA5BB}" dt="2022-03-08T16:59:19.328" v="3762" actId="207"/>
        <pc:sldMkLst>
          <pc:docMk/>
          <pc:sldMk cId="3710100274" sldId="372"/>
        </pc:sldMkLst>
        <pc:spChg chg="mod">
          <ac:chgData name="Lukas Wallrich (Staff)" userId="74c9ee81-4c0d-413a-a571-5c8398ac27a1" providerId="ADAL" clId="{935EC4B6-02F3-4256-8F7B-CEA4BC4FA5BB}" dt="2022-03-08T16:59:19.328" v="3762" actId="207"/>
          <ac:spMkLst>
            <pc:docMk/>
            <pc:sldMk cId="3710100274" sldId="372"/>
            <ac:spMk id="2" creationId="{5454393D-DD43-496B-89AE-0D0FCC18B900}"/>
          </ac:spMkLst>
        </pc:spChg>
      </pc:sldChg>
      <pc:sldChg chg="addSp delSp modSp new mod modClrScheme modAnim chgLayout">
        <pc:chgData name="Lukas Wallrich (Staff)" userId="74c9ee81-4c0d-413a-a571-5c8398ac27a1" providerId="ADAL" clId="{935EC4B6-02F3-4256-8F7B-CEA4BC4FA5BB}" dt="2022-03-08T16:54:34.444" v="3657" actId="1076"/>
        <pc:sldMkLst>
          <pc:docMk/>
          <pc:sldMk cId="1234324966" sldId="373"/>
        </pc:sldMkLst>
        <pc:spChg chg="add mod">
          <ac:chgData name="Lukas Wallrich (Staff)" userId="74c9ee81-4c0d-413a-a571-5c8398ac27a1" providerId="ADAL" clId="{935EC4B6-02F3-4256-8F7B-CEA4BC4FA5BB}" dt="2022-03-08T16:54:15.385" v="3652" actId="20577"/>
          <ac:spMkLst>
            <pc:docMk/>
            <pc:sldMk cId="1234324966" sldId="373"/>
            <ac:spMk id="2" creationId="{01742736-E543-4A74-B395-4036D009C2D0}"/>
          </ac:spMkLst>
        </pc:spChg>
        <pc:spChg chg="add del mod">
          <ac:chgData name="Lukas Wallrich (Staff)" userId="74c9ee81-4c0d-413a-a571-5c8398ac27a1" providerId="ADAL" clId="{935EC4B6-02F3-4256-8F7B-CEA4BC4FA5BB}" dt="2022-03-08T16:54:22.177" v="3653" actId="478"/>
          <ac:spMkLst>
            <pc:docMk/>
            <pc:sldMk cId="1234324966" sldId="373"/>
            <ac:spMk id="3" creationId="{285CF7E6-E5A3-40FC-9DF5-9F5BE7828CCD}"/>
          </ac:spMkLst>
        </pc:spChg>
        <pc:spChg chg="add mod">
          <ac:chgData name="Lukas Wallrich (Staff)" userId="74c9ee81-4c0d-413a-a571-5c8398ac27a1" providerId="ADAL" clId="{935EC4B6-02F3-4256-8F7B-CEA4BC4FA5BB}" dt="2022-03-08T16:54:26.112" v="3655" actId="14100"/>
          <ac:spMkLst>
            <pc:docMk/>
            <pc:sldMk cId="1234324966" sldId="373"/>
            <ac:spMk id="4" creationId="{741D5522-4484-4D83-B1BD-3D5ED05C6BB2}"/>
          </ac:spMkLst>
        </pc:spChg>
        <pc:picChg chg="add mod">
          <ac:chgData name="Lukas Wallrich (Staff)" userId="74c9ee81-4c0d-413a-a571-5c8398ac27a1" providerId="ADAL" clId="{935EC4B6-02F3-4256-8F7B-CEA4BC4FA5BB}" dt="2022-03-08T16:54:34.444" v="3657" actId="1076"/>
          <ac:picMkLst>
            <pc:docMk/>
            <pc:sldMk cId="1234324966" sldId="373"/>
            <ac:picMk id="5" creationId="{37C233D3-09E4-4EFE-A084-50DC894709F6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180059241" sldId="374"/>
        </pc:sldMkLst>
        <pc:spChg chg="mod">
          <ac:chgData name="Lukas Wallrich (Staff)" userId="74c9ee81-4c0d-413a-a571-5c8398ac27a1" providerId="ADAL" clId="{935EC4B6-02F3-4256-8F7B-CEA4BC4FA5BB}" dt="2022-03-08T16:55:28.865" v="3659" actId="27636"/>
          <ac:spMkLst>
            <pc:docMk/>
            <pc:sldMk cId="180059241" sldId="374"/>
            <ac:spMk id="2" creationId="{8C215DB1-23FC-4420-9591-BE76B30EB8AF}"/>
          </ac:spMkLst>
        </pc:spChg>
      </pc:sldChg>
      <pc:sldChg chg="modSp del mod addCm delCm">
        <pc:chgData name="Lukas Wallrich (Staff)" userId="74c9ee81-4c0d-413a-a571-5c8398ac27a1" providerId="ADAL" clId="{935EC4B6-02F3-4256-8F7B-CEA4BC4FA5BB}" dt="2022-03-17T00:48:37.301" v="3928"/>
        <pc:sldMkLst>
          <pc:docMk/>
          <pc:sldMk cId="3630232097" sldId="374"/>
        </pc:sldMkLst>
        <pc:spChg chg="mod">
          <ac:chgData name="Lukas Wallrich (Staff)" userId="74c9ee81-4c0d-413a-a571-5c8398ac27a1" providerId="ADAL" clId="{935EC4B6-02F3-4256-8F7B-CEA4BC4FA5BB}" dt="2022-03-08T16:59:46.390" v="3768" actId="207"/>
          <ac:spMkLst>
            <pc:docMk/>
            <pc:sldMk cId="3630232097" sldId="374"/>
            <ac:spMk id="2" creationId="{338A728A-C512-46D6-A61B-CC1EBCB177D5}"/>
          </ac:spMkLst>
        </pc:spChg>
      </pc:sldChg>
      <pc:sldChg chg="delSp modSp del mod">
        <pc:chgData name="Lukas Wallrich (Staff)" userId="74c9ee81-4c0d-413a-a571-5c8398ac27a1" providerId="ADAL" clId="{935EC4B6-02F3-4256-8F7B-CEA4BC4FA5BB}" dt="2022-03-08T16:56:36.351" v="3738" actId="47"/>
        <pc:sldMkLst>
          <pc:docMk/>
          <pc:sldMk cId="3476289847" sldId="375"/>
        </pc:sldMkLst>
        <pc:spChg chg="mod">
          <ac:chgData name="Lukas Wallrich (Staff)" userId="74c9ee81-4c0d-413a-a571-5c8398ac27a1" providerId="ADAL" clId="{935EC4B6-02F3-4256-8F7B-CEA4BC4FA5BB}" dt="2022-03-08T16:55:29.005" v="3660" actId="27636"/>
          <ac:spMkLst>
            <pc:docMk/>
            <pc:sldMk cId="3476289847" sldId="375"/>
            <ac:spMk id="2" creationId="{2CC92FB7-6E46-4DAE-B5B2-DC89B41BFF5C}"/>
          </ac:spMkLst>
        </pc:spChg>
        <pc:picChg chg="del">
          <ac:chgData name="Lukas Wallrich (Staff)" userId="74c9ee81-4c0d-413a-a571-5c8398ac27a1" providerId="ADAL" clId="{935EC4B6-02F3-4256-8F7B-CEA4BC4FA5BB}" dt="2022-03-08T16:56:18.443" v="3731" actId="21"/>
          <ac:picMkLst>
            <pc:docMk/>
            <pc:sldMk cId="3476289847" sldId="375"/>
            <ac:picMk id="4098" creationId="{B6D36727-7E43-430E-9E88-2AF61DC75950}"/>
          </ac:picMkLst>
        </pc:picChg>
      </pc:sldChg>
      <pc:sldChg chg="addSp delSp modSp add mod delAnim modAnim">
        <pc:chgData name="Lukas Wallrich (Staff)" userId="74c9ee81-4c0d-413a-a571-5c8398ac27a1" providerId="ADAL" clId="{935EC4B6-02F3-4256-8F7B-CEA4BC4FA5BB}" dt="2022-03-08T16:56:31.232" v="3737" actId="1076"/>
        <pc:sldMkLst>
          <pc:docMk/>
          <pc:sldMk cId="2969824873" sldId="376"/>
        </pc:sldMkLst>
        <pc:spChg chg="mod">
          <ac:chgData name="Lukas Wallrich (Staff)" userId="74c9ee81-4c0d-413a-a571-5c8398ac27a1" providerId="ADAL" clId="{935EC4B6-02F3-4256-8F7B-CEA4BC4FA5BB}" dt="2022-03-08T16:55:47.322" v="3681" actId="20577"/>
          <ac:spMkLst>
            <pc:docMk/>
            <pc:sldMk cId="2969824873" sldId="376"/>
            <ac:spMk id="2" creationId="{01742736-E543-4A74-B395-4036D009C2D0}"/>
          </ac:spMkLst>
        </pc:spChg>
        <pc:spChg chg="mod">
          <ac:chgData name="Lukas Wallrich (Staff)" userId="74c9ee81-4c0d-413a-a571-5c8398ac27a1" providerId="ADAL" clId="{935EC4B6-02F3-4256-8F7B-CEA4BC4FA5BB}" dt="2022-03-08T16:56:14.977" v="3730" actId="1076"/>
          <ac:spMkLst>
            <pc:docMk/>
            <pc:sldMk cId="2969824873" sldId="376"/>
            <ac:spMk id="4" creationId="{741D5522-4484-4D83-B1BD-3D5ED05C6BB2}"/>
          </ac:spMkLst>
        </pc:spChg>
        <pc:picChg chg="del">
          <ac:chgData name="Lukas Wallrich (Staff)" userId="74c9ee81-4c0d-413a-a571-5c8398ac27a1" providerId="ADAL" clId="{935EC4B6-02F3-4256-8F7B-CEA4BC4FA5BB}" dt="2022-03-08T16:56:12.517" v="3729" actId="478"/>
          <ac:picMkLst>
            <pc:docMk/>
            <pc:sldMk cId="2969824873" sldId="376"/>
            <ac:picMk id="5" creationId="{37C233D3-09E4-4EFE-A084-50DC894709F6}"/>
          </ac:picMkLst>
        </pc:picChg>
        <pc:picChg chg="add mod">
          <ac:chgData name="Lukas Wallrich (Staff)" userId="74c9ee81-4c0d-413a-a571-5c8398ac27a1" providerId="ADAL" clId="{935EC4B6-02F3-4256-8F7B-CEA4BC4FA5BB}" dt="2022-03-08T16:56:31.232" v="3737" actId="1076"/>
          <ac:picMkLst>
            <pc:docMk/>
            <pc:sldMk cId="2969824873" sldId="376"/>
            <ac:picMk id="6" creationId="{A7DCBC32-A844-4E56-869B-AF5AB296BFD5}"/>
          </ac:picMkLst>
        </pc:picChg>
      </pc:sldChg>
      <pc:sldChg chg="addSp modSp new modAnim">
        <pc:chgData name="Lukas Wallrich (Staff)" userId="74c9ee81-4c0d-413a-a571-5c8398ac27a1" providerId="ADAL" clId="{935EC4B6-02F3-4256-8F7B-CEA4BC4FA5BB}" dt="2022-03-08T16:56:55.170" v="3741" actId="1076"/>
        <pc:sldMkLst>
          <pc:docMk/>
          <pc:sldMk cId="3234714562" sldId="377"/>
        </pc:sldMkLst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5" creationId="{9449BEF4-39F2-4EF2-B051-C60ADDD52CE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6" creationId="{3F50C57B-27CD-4C51-95EB-BDEB003E5213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7" creationId="{F39694B0-EC4B-4087-897B-C393649862C6}"/>
          </ac:spMkLst>
        </pc:spChg>
        <pc:spChg chg="add mod">
          <ac:chgData name="Lukas Wallrich (Staff)" userId="74c9ee81-4c0d-413a-a571-5c8398ac27a1" providerId="ADAL" clId="{935EC4B6-02F3-4256-8F7B-CEA4BC4FA5BB}" dt="2022-03-08T16:56:55.170" v="3741" actId="1076"/>
          <ac:spMkLst>
            <pc:docMk/>
            <pc:sldMk cId="3234714562" sldId="377"/>
            <ac:spMk id="8" creationId="{8B4845EF-DADC-4991-B5AE-221FEF5B92BC}"/>
          </ac:spMkLst>
        </pc:spChg>
        <pc:picChg chg="add mod">
          <ac:chgData name="Lukas Wallrich (Staff)" userId="74c9ee81-4c0d-413a-a571-5c8398ac27a1" providerId="ADAL" clId="{935EC4B6-02F3-4256-8F7B-CEA4BC4FA5BB}" dt="2022-03-08T16:56:55.170" v="3741" actId="1076"/>
          <ac:picMkLst>
            <pc:docMk/>
            <pc:sldMk cId="3234714562" sldId="377"/>
            <ac:picMk id="4" creationId="{5C0F9BB0-0341-4291-9387-25C2E75B6277}"/>
          </ac:picMkLst>
        </pc:picChg>
      </pc:sldChg>
      <pc:sldChg chg="modSp del mod">
        <pc:chgData name="Lukas Wallrich (Staff)" userId="74c9ee81-4c0d-413a-a571-5c8398ac27a1" providerId="ADAL" clId="{935EC4B6-02F3-4256-8F7B-CEA4BC4FA5BB}" dt="2022-03-08T16:58:29.457" v="3750" actId="207"/>
        <pc:sldMkLst>
          <pc:docMk/>
          <pc:sldMk cId="2872325545" sldId="378"/>
        </pc:sldMkLst>
        <pc:spChg chg="mod">
          <ac:chgData name="Lukas Wallrich (Staff)" userId="74c9ee81-4c0d-413a-a571-5c8398ac27a1" providerId="ADAL" clId="{935EC4B6-02F3-4256-8F7B-CEA4BC4FA5BB}" dt="2022-03-08T16:58:29.457" v="3750" actId="207"/>
          <ac:spMkLst>
            <pc:docMk/>
            <pc:sldMk cId="2872325545" sldId="378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39.154" v="3753" actId="113"/>
        <pc:sldMkLst>
          <pc:docMk/>
          <pc:sldMk cId="3433266975" sldId="379"/>
        </pc:sldMkLst>
        <pc:spChg chg="mod">
          <ac:chgData name="Lukas Wallrich (Staff)" userId="74c9ee81-4c0d-413a-a571-5c8398ac27a1" providerId="ADAL" clId="{935EC4B6-02F3-4256-8F7B-CEA4BC4FA5BB}" dt="2022-03-08T16:58:39.154" v="3753" actId="113"/>
          <ac:spMkLst>
            <pc:docMk/>
            <pc:sldMk cId="3433266975" sldId="379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57.595" v="3756" actId="2711"/>
        <pc:sldMkLst>
          <pc:docMk/>
          <pc:sldMk cId="2525173411" sldId="380"/>
        </pc:sldMkLst>
        <pc:spChg chg="mod">
          <ac:chgData name="Lukas Wallrich (Staff)" userId="74c9ee81-4c0d-413a-a571-5c8398ac27a1" providerId="ADAL" clId="{935EC4B6-02F3-4256-8F7B-CEA4BC4FA5BB}" dt="2022-03-08T16:58:57.595" v="3756" actId="2711"/>
          <ac:spMkLst>
            <pc:docMk/>
            <pc:sldMk cId="2525173411" sldId="380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08.147" v="3759" actId="113"/>
        <pc:sldMkLst>
          <pc:docMk/>
          <pc:sldMk cId="30129016" sldId="381"/>
        </pc:sldMkLst>
        <pc:spChg chg="mod">
          <ac:chgData name="Lukas Wallrich (Staff)" userId="74c9ee81-4c0d-413a-a571-5c8398ac27a1" providerId="ADAL" clId="{935EC4B6-02F3-4256-8F7B-CEA4BC4FA5BB}" dt="2022-03-08T16:59:08.147" v="3759" actId="113"/>
          <ac:spMkLst>
            <pc:docMk/>
            <pc:sldMk cId="30129016" sldId="381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9:28.679" v="3765" actId="207"/>
        <pc:sldMkLst>
          <pc:docMk/>
          <pc:sldMk cId="629139207" sldId="382"/>
        </pc:sldMkLst>
        <pc:spChg chg="mod">
          <ac:chgData name="Lukas Wallrich (Staff)" userId="74c9ee81-4c0d-413a-a571-5c8398ac27a1" providerId="ADAL" clId="{935EC4B6-02F3-4256-8F7B-CEA4BC4FA5BB}" dt="2022-03-08T16:59:28.679" v="3765" actId="207"/>
          <ac:spMkLst>
            <pc:docMk/>
            <pc:sldMk cId="629139207" sldId="382"/>
            <ac:spMk id="2" creationId="{5454393D-DD43-496B-89AE-0D0FCC18B900}"/>
          </ac:spMkLst>
        </pc:spChg>
      </pc:sldChg>
      <pc:sldChg chg="modSp del mod">
        <pc:chgData name="Lukas Wallrich (Staff)" userId="74c9ee81-4c0d-413a-a571-5c8398ac27a1" providerId="ADAL" clId="{935EC4B6-02F3-4256-8F7B-CEA4BC4FA5BB}" dt="2022-03-08T16:58:03.007" v="3747"/>
        <pc:sldMkLst>
          <pc:docMk/>
          <pc:sldMk cId="313802751" sldId="383"/>
        </pc:sldMkLst>
        <pc:spChg chg="mod">
          <ac:chgData name="Lukas Wallrich (Staff)" userId="74c9ee81-4c0d-413a-a571-5c8398ac27a1" providerId="ADAL" clId="{935EC4B6-02F3-4256-8F7B-CEA4BC4FA5BB}" dt="2022-03-08T16:58:03.007" v="3747"/>
          <ac:spMkLst>
            <pc:docMk/>
            <pc:sldMk cId="313802751" sldId="383"/>
            <ac:spMk id="2" creationId="{8C215DB1-23FC-4420-9591-BE76B30EB8AF}"/>
          </ac:spMkLst>
        </pc:spChg>
      </pc:sldChg>
      <pc:sldChg chg="new del addCm">
        <pc:chgData name="Lukas Wallrich (Staff)" userId="74c9ee81-4c0d-413a-a571-5c8398ac27a1" providerId="ADAL" clId="{935EC4B6-02F3-4256-8F7B-CEA4BC4FA5BB}" dt="2022-03-17T00:49:16.994" v="3929" actId="47"/>
        <pc:sldMkLst>
          <pc:docMk/>
          <pc:sldMk cId="2644715946" sldId="384"/>
        </pc:sldMkLst>
      </pc:sldChg>
      <pc:sldChg chg="addSp delSp modSp add mod modShow">
        <pc:chgData name="Lukas Wallrich (Staff)" userId="74c9ee81-4c0d-413a-a571-5c8398ac27a1" providerId="ADAL" clId="{935EC4B6-02F3-4256-8F7B-CEA4BC4FA5BB}" dt="2022-03-17T00:41:38.239" v="3926" actId="207"/>
        <pc:sldMkLst>
          <pc:docMk/>
          <pc:sldMk cId="4200513874" sldId="385"/>
        </pc:sldMkLst>
        <pc:spChg chg="mod">
          <ac:chgData name="Lukas Wallrich (Staff)" userId="74c9ee81-4c0d-413a-a571-5c8398ac27a1" providerId="ADAL" clId="{935EC4B6-02F3-4256-8F7B-CEA4BC4FA5BB}" dt="2022-03-17T00:41:38.239" v="3926" actId="207"/>
          <ac:spMkLst>
            <pc:docMk/>
            <pc:sldMk cId="4200513874" sldId="385"/>
            <ac:spMk id="460" creationId="{00000000-0000-0000-0000-000000000000}"/>
          </ac:spMkLst>
        </pc:spChg>
        <pc:picChg chg="add mod">
          <ac:chgData name="Lukas Wallrich (Staff)" userId="74c9ee81-4c0d-413a-a571-5c8398ac27a1" providerId="ADAL" clId="{935EC4B6-02F3-4256-8F7B-CEA4BC4FA5BB}" dt="2022-03-17T00:41:13.244" v="3922" actId="1076"/>
          <ac:picMkLst>
            <pc:docMk/>
            <pc:sldMk cId="4200513874" sldId="385"/>
            <ac:picMk id="3" creationId="{5D78E921-5339-434E-B5B1-A3279B4AD7F7}"/>
          </ac:picMkLst>
        </pc:picChg>
        <pc:picChg chg="del">
          <ac:chgData name="Lukas Wallrich (Staff)" userId="74c9ee81-4c0d-413a-a571-5c8398ac27a1" providerId="ADAL" clId="{935EC4B6-02F3-4256-8F7B-CEA4BC4FA5BB}" dt="2022-03-17T00:41:01.646" v="3913" actId="478"/>
          <ac:picMkLst>
            <pc:docMk/>
            <pc:sldMk cId="4200513874" sldId="385"/>
            <ac:picMk id="6" creationId="{3B78141A-5AB9-4E36-A22E-CB40FF50FDDD}"/>
          </ac:picMkLst>
        </pc:picChg>
      </pc:sldChg>
      <pc:sldMasterChg chg="delSldLayout modSldLayout">
        <pc:chgData name="Lukas Wallrich (Staff)" userId="74c9ee81-4c0d-413a-a571-5c8398ac27a1" providerId="ADAL" clId="{935EC4B6-02F3-4256-8F7B-CEA4BC4FA5BB}" dt="2022-03-08T16:56:57.930" v="3742" actId="47"/>
        <pc:sldMasterMkLst>
          <pc:docMk/>
          <pc:sldMasterMk cId="0" sldId="2147483648"/>
        </pc:sldMasterMkLst>
        <pc:sldLayoutChg chg="modSp mod">
          <pc:chgData name="Lukas Wallrich (Staff)" userId="74c9ee81-4c0d-413a-a571-5c8398ac27a1" providerId="ADAL" clId="{935EC4B6-02F3-4256-8F7B-CEA4BC4FA5BB}" dt="2022-03-05T13:13:36.766" v="8" actId="20577"/>
          <pc:sldLayoutMkLst>
            <pc:docMk/>
            <pc:sldMasterMk cId="0" sldId="2147483648"/>
            <pc:sldLayoutMk cId="0" sldId="2147483649"/>
          </pc:sldLayoutMkLst>
          <pc:spChg chg="mod">
            <ac:chgData name="Lukas Wallrich (Staff)" userId="74c9ee81-4c0d-413a-a571-5c8398ac27a1" providerId="ADAL" clId="{935EC4B6-02F3-4256-8F7B-CEA4BC4FA5BB}" dt="2022-03-05T13:13:36.766" v="8" actId="2057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5T13:11:46.921" v="7" actId="47"/>
          <pc:sldLayoutMkLst>
            <pc:docMk/>
            <pc:sldMasterMk cId="0" sldId="2147483648"/>
            <pc:sldLayoutMk cId="0" sldId="2147483658"/>
          </pc:sldLayoutMkLst>
        </pc:sldLayoutChg>
        <pc:sldLayoutChg chg="modSp mod">
          <pc:chgData name="Lukas Wallrich (Staff)" userId="74c9ee81-4c0d-413a-a571-5c8398ac27a1" providerId="ADAL" clId="{935EC4B6-02F3-4256-8F7B-CEA4BC4FA5BB}" dt="2022-03-05T13:13:47.169" v="15" actId="6549"/>
          <pc:sldLayoutMkLst>
            <pc:docMk/>
            <pc:sldMasterMk cId="0" sldId="2147483648"/>
            <pc:sldLayoutMk cId="0" sldId="2147483659"/>
          </pc:sldLayoutMkLst>
          <pc:spChg chg="mod">
            <ac:chgData name="Lukas Wallrich (Staff)" userId="74c9ee81-4c0d-413a-a571-5c8398ac27a1" providerId="ADAL" clId="{935EC4B6-02F3-4256-8F7B-CEA4BC4FA5BB}" dt="2022-03-05T13:13:47.169" v="15" actId="6549"/>
            <ac:spMkLst>
              <pc:docMk/>
              <pc:sldMasterMk cId="0" sldId="2147483648"/>
              <pc:sldLayoutMk cId="0" sldId="2147483659"/>
              <ac:spMk id="9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3:57.639" v="16"/>
          <pc:sldLayoutMkLst>
            <pc:docMk/>
            <pc:sldMasterMk cId="0" sldId="2147483648"/>
            <pc:sldLayoutMk cId="0" sldId="2147483660"/>
          </pc:sldLayoutMkLst>
          <pc:spChg chg="mod">
            <ac:chgData name="Lukas Wallrich (Staff)" userId="74c9ee81-4c0d-413a-a571-5c8398ac27a1" providerId="ADAL" clId="{935EC4B6-02F3-4256-8F7B-CEA4BC4FA5BB}" dt="2022-03-05T13:13:57.639" v="16"/>
            <ac:spMkLst>
              <pc:docMk/>
              <pc:sldMasterMk cId="0" sldId="2147483648"/>
              <pc:sldLayoutMk cId="0" sldId="2147483660"/>
              <ac:spMk id="108" creationId="{00000000-0000-0000-0000-000000000000}"/>
            </ac:spMkLst>
          </pc:spChg>
        </pc:sldLayoutChg>
        <pc:sldLayoutChg chg="modSp mod">
          <pc:chgData name="Lukas Wallrich (Staff)" userId="74c9ee81-4c0d-413a-a571-5c8398ac27a1" providerId="ADAL" clId="{935EC4B6-02F3-4256-8F7B-CEA4BC4FA5BB}" dt="2022-03-05T13:14:00.778" v="17"/>
          <pc:sldLayoutMkLst>
            <pc:docMk/>
            <pc:sldMasterMk cId="0" sldId="2147483648"/>
            <pc:sldLayoutMk cId="0" sldId="2147483661"/>
          </pc:sldLayoutMkLst>
          <pc:spChg chg="mod">
            <ac:chgData name="Lukas Wallrich (Staff)" userId="74c9ee81-4c0d-413a-a571-5c8398ac27a1" providerId="ADAL" clId="{935EC4B6-02F3-4256-8F7B-CEA4BC4FA5BB}" dt="2022-03-05T13:14:00.778" v="17"/>
            <ac:spMkLst>
              <pc:docMk/>
              <pc:sldMasterMk cId="0" sldId="2147483648"/>
              <pc:sldLayoutMk cId="0" sldId="2147483661"/>
              <ac:spMk id="117" creationId="{00000000-0000-0000-0000-000000000000}"/>
            </ac:spMkLst>
          </pc:spChg>
        </pc:sldLayoutChg>
        <pc:sldLayoutChg chg="del">
          <pc:chgData name="Lukas Wallrich (Staff)" userId="74c9ee81-4c0d-413a-a571-5c8398ac27a1" providerId="ADAL" clId="{935EC4B6-02F3-4256-8F7B-CEA4BC4FA5BB}" dt="2022-03-08T16:55:23.399" v="3658" actId="47"/>
          <pc:sldLayoutMkLst>
            <pc:docMk/>
            <pc:sldMasterMk cId="0" sldId="2147483648"/>
            <pc:sldLayoutMk cId="3330500522" sldId="2147483662"/>
          </pc:sldLayoutMkLst>
        </pc:sldLayoutChg>
        <pc:sldLayoutChg chg="del">
          <pc:chgData name="Lukas Wallrich (Staff)" userId="74c9ee81-4c0d-413a-a571-5c8398ac27a1" providerId="ADAL" clId="{935EC4B6-02F3-4256-8F7B-CEA4BC4FA5BB}" dt="2022-03-08T16:56:57.930" v="3742" actId="47"/>
          <pc:sldLayoutMkLst>
            <pc:docMk/>
            <pc:sldMasterMk cId="0" sldId="2147483648"/>
            <pc:sldLayoutMk cId="4169138568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We'll start with visualizing data. I need everyone to be able to visualize their data with confidence. This will make it easier to understand what we're doing when we start transforming data later in the workshop.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Quite a lot still to be done – but this covers the relevant elements of the </a:t>
            </a:r>
            <a:r>
              <a:rPr lang="en-GB" b="1" dirty="0"/>
              <a:t>grammar of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7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check them out on </a:t>
            </a:r>
            <a:r>
              <a:rPr lang="en-GB" dirty="0" err="1"/>
              <a:t>learn.gold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83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thinking about graphs in terms of these elements, it becomes relatively easy to build them up step by step and to navigate the ggpplot2 documentation and </a:t>
            </a:r>
            <a:r>
              <a:rPr lang="en-GB" dirty="0" err="1"/>
              <a:t>cheatsheet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6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, fill = </a:t>
            </a:r>
            <a:r>
              <a:rPr lang="en-US" dirty="0" err="1"/>
              <a:t>working_hours</a:t>
            </a:r>
            <a:r>
              <a:rPr lang="en-US" dirty="0"/>
              <a:t> %% 5 == 0), </a:t>
            </a:r>
            <a:r>
              <a:rPr lang="en-US" dirty="0" err="1"/>
              <a:t>binwidth</a:t>
            </a:r>
            <a:r>
              <a:rPr lang="en-US" dirty="0"/>
              <a:t> = 1) +</a:t>
            </a:r>
          </a:p>
          <a:p>
            <a:r>
              <a:rPr lang="en-US" dirty="0"/>
              <a:t>  labs(fill = "Divisible by 5")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</a:t>
            </a:r>
            <a:r>
              <a:rPr lang="en-US" dirty="0" err="1"/>
              <a:t>geoms</a:t>
            </a:r>
            <a:r>
              <a:rPr lang="en-US" dirty="0"/>
              <a:t> can also be based on different data – though that is rarely needed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25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 layers – so far, we have worked with the first 3 – will review that and then add a bit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4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46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58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7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71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can have different aesthetics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98262F-4E77-4005-A49E-2F8B762942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8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583860" y="13051585"/>
            <a:ext cx="2616100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 BY-SA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/>
        </p:nvSpPr>
        <p:spPr>
          <a:xfrm>
            <a:off x="314767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CC</a:t>
            </a:r>
            <a:r>
              <a:rPr lang="en-US" u="sng" dirty="0">
                <a:hlinkClick r:id="rId3"/>
              </a:rPr>
              <a:t>-BY-SA</a:t>
            </a:r>
            <a:endParaRPr u="sng" dirty="0">
              <a:hlinkClick r:id="rId3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2"/>
              </a:rPr>
              <a:t>CC-BY-SA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 txBox="1"/>
          <p:nvPr/>
        </p:nvSpPr>
        <p:spPr>
          <a:xfrm>
            <a:off x="314766" y="13051585"/>
            <a:ext cx="1673534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CC-BY-SA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14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60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42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73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779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0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9278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2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910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9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1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learn/cheat-shee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lot.ly/ggplot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patialanalysis.co.uk/2012/02/great-maps-ggplot2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hyperlink" Target="https://r4ds.had.co.nz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28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2" y="498130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ggplot</a:t>
            </a:r>
            <a:r>
              <a:rPr dirty="0">
                <a:solidFill>
                  <a:srgbClr val="000000"/>
                </a:solidFill>
              </a:rPr>
              <a:t>(data =</a:t>
            </a:r>
            <a:r>
              <a:rPr dirty="0"/>
              <a:t> </a:t>
            </a:r>
            <a:r>
              <a:rPr lang="en-GB" dirty="0" err="1"/>
              <a:t>ess_mini_UK</a:t>
            </a:r>
            <a:r>
              <a:rPr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>
                <a:solidFill>
                  <a:srgbClr val="000000"/>
                </a:solidFill>
              </a:rPr>
              <a:t>(mapping = </a:t>
            </a:r>
            <a:r>
              <a:rPr dirty="0" err="1">
                <a:solidFill>
                  <a:srgbClr val="000000"/>
                </a:solidFill>
              </a:rPr>
              <a:t>aes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x = height, y = weight</a:t>
            </a:r>
            <a:r>
              <a:rPr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" name="Shape 187">
            <a:extLst>
              <a:ext uri="{FF2B5EF4-FFF2-40B4-BE49-F238E27FC236}">
                <a16:creationId xmlns:a16="http://schemas.microsoft.com/office/drawing/2014/main" id="{E117D13E-5E74-4DA2-9A6E-EDEA28D7EF77}"/>
              </a:ext>
            </a:extLst>
          </p:cNvPr>
          <p:cNvSpPr/>
          <p:nvPr/>
        </p:nvSpPr>
        <p:spPr>
          <a:xfrm>
            <a:off x="10573924" y="3244027"/>
            <a:ext cx="5466176" cy="234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t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200" dirty="0">
                <a:solidFill>
                  <a:schemeClr val="accent5"/>
                </a:solidFill>
              </a:rPr>
              <a:t>Trap 1</a:t>
            </a:r>
            <a:r>
              <a:rPr sz="3200" dirty="0">
                <a:solidFill>
                  <a:schemeClr val="accent5"/>
                </a:solidFill>
              </a:rPr>
              <a:t>:</a:t>
            </a:r>
            <a:r>
              <a:rPr sz="3200" dirty="0"/>
              <a:t> Always put the + </a:t>
            </a:r>
            <a:br>
              <a:rPr lang="en-GB" sz="3200" dirty="0"/>
            </a:br>
            <a:r>
              <a:rPr sz="3200" dirty="0"/>
              <a:t>at the </a:t>
            </a:r>
            <a:r>
              <a:rPr sz="3200" i="1" dirty="0"/>
              <a:t>end </a:t>
            </a:r>
            <a:r>
              <a:rPr sz="3200" dirty="0"/>
              <a:t>of a line, </a:t>
            </a:r>
            <a:br>
              <a:rPr lang="en-GB" sz="3200" dirty="0"/>
            </a:br>
            <a:r>
              <a:rPr lang="en-GB" sz="3200" dirty="0"/>
              <a:t>n</a:t>
            </a:r>
            <a:r>
              <a:rPr sz="3200" dirty="0"/>
              <a:t>ever at the start</a:t>
            </a:r>
          </a:p>
        </p:txBody>
      </p:sp>
      <p:sp>
        <p:nvSpPr>
          <p:cNvPr id="11" name="Shape 528">
            <a:extLst>
              <a:ext uri="{FF2B5EF4-FFF2-40B4-BE49-F238E27FC236}">
                <a16:creationId xmlns:a16="http://schemas.microsoft.com/office/drawing/2014/main" id="{3FB2F5F7-17D6-4FA9-B232-D10D204B83F4}"/>
              </a:ext>
            </a:extLst>
          </p:cNvPr>
          <p:cNvSpPr/>
          <p:nvPr/>
        </p:nvSpPr>
        <p:spPr>
          <a:xfrm>
            <a:off x="17255021" y="7739604"/>
            <a:ext cx="6518990" cy="2827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6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200" dirty="0">
                <a:solidFill>
                  <a:schemeClr val="accent5"/>
                </a:solidFill>
              </a:rPr>
              <a:t>Trap 2: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u="sng" dirty="0"/>
              <a:t>Two</a:t>
            </a:r>
            <a:r>
              <a:rPr lang="en-US" sz="3200" dirty="0"/>
              <a:t> closing brackets (always need to match)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943963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ggplot</a:t>
            </a:r>
            <a:r>
              <a:rPr dirty="0">
                <a:solidFill>
                  <a:srgbClr val="000000"/>
                </a:solidFill>
              </a:rPr>
              <a:t>(data =</a:t>
            </a:r>
            <a:r>
              <a:rPr dirty="0"/>
              <a:t> </a:t>
            </a:r>
            <a:r>
              <a:rPr lang="en-GB" dirty="0" err="1"/>
              <a:t>ess_mini_UK</a:t>
            </a:r>
            <a:r>
              <a:rPr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>
                <a:solidFill>
                  <a:srgbClr val="000000"/>
                </a:solidFill>
              </a:rPr>
              <a:t>(mapping = </a:t>
            </a:r>
            <a:r>
              <a:rPr dirty="0" err="1">
                <a:solidFill>
                  <a:srgbClr val="000000"/>
                </a:solidFill>
              </a:rPr>
              <a:t>aes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x = height, y = weight</a:t>
            </a:r>
            <a:r>
              <a:rPr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0" name="Shape 200">
            <a:extLst>
              <a:ext uri="{FF2B5EF4-FFF2-40B4-BE49-F238E27FC236}">
                <a16:creationId xmlns:a16="http://schemas.microsoft.com/office/drawing/2014/main" id="{03185029-D196-4423-B960-B24268749E26}"/>
              </a:ext>
            </a:extLst>
          </p:cNvPr>
          <p:cNvSpPr/>
          <p:nvPr/>
        </p:nvSpPr>
        <p:spPr>
          <a:xfrm>
            <a:off x="4953000" y="7604501"/>
            <a:ext cx="6644518" cy="2894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02" y="0"/>
                </a:moveTo>
                <a:lnTo>
                  <a:pt x="15232" y="8886"/>
                </a:lnTo>
                <a:lnTo>
                  <a:pt x="2280" y="8886"/>
                </a:lnTo>
                <a:cubicBezTo>
                  <a:pt x="1021" y="8886"/>
                  <a:pt x="0" y="10443"/>
                  <a:pt x="0" y="12363"/>
                </a:cubicBezTo>
                <a:lnTo>
                  <a:pt x="0" y="18123"/>
                </a:lnTo>
                <a:cubicBezTo>
                  <a:pt x="0" y="20043"/>
                  <a:pt x="1021" y="21600"/>
                  <a:pt x="2280" y="21600"/>
                </a:cubicBezTo>
                <a:lnTo>
                  <a:pt x="19320" y="21600"/>
                </a:lnTo>
                <a:cubicBezTo>
                  <a:pt x="20579" y="21600"/>
                  <a:pt x="21600" y="20043"/>
                  <a:pt x="21600" y="18123"/>
                </a:cubicBezTo>
                <a:lnTo>
                  <a:pt x="21600" y="12363"/>
                </a:lnTo>
                <a:cubicBezTo>
                  <a:pt x="21600" y="10443"/>
                  <a:pt x="20579" y="8886"/>
                  <a:pt x="19320" y="8886"/>
                </a:cubicBezTo>
                <a:lnTo>
                  <a:pt x="16570" y="8886"/>
                </a:lnTo>
                <a:lnTo>
                  <a:pt x="15902" y="0"/>
                </a:lnTo>
                <a:close/>
              </a:path>
            </a:pathLst>
          </a:cu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288000" numCol="1" anchor="b">
            <a:noAutofit/>
          </a:bodyPr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>
                <a:solidFill>
                  <a:schemeClr val="accent6"/>
                </a:solidFill>
              </a:rPr>
              <a:t>Mapping:</a:t>
            </a:r>
            <a:r>
              <a:rPr lang="en-GB" sz="3000" dirty="0"/>
              <a:t> link aesthetic elements with variables, </a:t>
            </a:r>
            <a:r>
              <a:rPr lang="en-GB" sz="3000" b="0" dirty="0"/>
              <a:t>inside </a:t>
            </a:r>
            <a:r>
              <a:rPr lang="en-GB" sz="3000" b="0" dirty="0" err="1"/>
              <a:t>aes</a:t>
            </a:r>
            <a:r>
              <a:rPr lang="en-GB" sz="3000" b="0" dirty="0"/>
              <a:t>() function</a:t>
            </a:r>
            <a:endParaRPr sz="3000" b="0" dirty="0"/>
          </a:p>
        </p:txBody>
      </p:sp>
    </p:spTree>
    <p:extLst>
      <p:ext uri="{BB962C8B-B14F-4D97-AF65-F5344CB8AC3E}">
        <p14:creationId xmlns:p14="http://schemas.microsoft.com/office/powerpoint/2010/main" val="2789665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1200603" y="5302057"/>
            <a:ext cx="21982793" cy="3111885"/>
            <a:chOff x="0" y="0"/>
            <a:chExt cx="21982791" cy="3111883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lang="en-GB" dirty="0" err="1"/>
                <a:t>ess_mini_UK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  </a:t>
              </a:r>
              <a:r>
                <a:rPr dirty="0" err="1"/>
                <a:t>geom_point</a:t>
              </a:r>
              <a:r>
                <a:rPr dirty="0">
                  <a:solidFill>
                    <a:srgbClr val="000000"/>
                  </a:solidFill>
                </a:rPr>
                <a:t>(mapping = </a:t>
              </a:r>
              <a:r>
                <a:rPr dirty="0" err="1">
                  <a:solidFill>
                    <a:srgbClr val="000000"/>
                  </a:solidFill>
                </a:rPr>
                <a:t>aes</a:t>
              </a:r>
              <a:r>
                <a:rPr dirty="0">
                  <a:solidFill>
                    <a:srgbClr val="000000"/>
                  </a:solidFill>
                </a:rPr>
                <a:t>(</a:t>
              </a:r>
              <a:r>
                <a:rPr lang="en-US" dirty="0"/>
                <a:t>x = height, y = weight</a:t>
              </a:r>
              <a:r>
                <a:rPr dirty="0"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0" name="Shape 210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13" name="Group 213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2" name="Shape 212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26 0.13692 " pathEditMode="relative" rAng="0" ptsTypes="AA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Mappings</a:t>
            </a:r>
          </a:p>
        </p:txBody>
      </p:sp>
      <p:pic>
        <p:nvPicPr>
          <p:cNvPr id="22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A bivariate relationship is interesting –</a:t>
            </a:r>
            <a:br>
              <a:rPr lang="en-US" dirty="0"/>
            </a:br>
            <a:r>
              <a:rPr lang="en-US" dirty="0"/>
              <a:t>but we can do better 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26268-321F-41A2-9FF4-C165E9AF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862" y="1259059"/>
            <a:ext cx="16674108" cy="98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08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Aesthetics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201" y="6340728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611197" y="6659905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>
                <a:solidFill>
                  <a:schemeClr val="tx1"/>
                </a:solidFill>
              </a:rPr>
              <a:t>ggplot</a:t>
            </a:r>
            <a:r>
              <a:rPr lang="en-US" dirty="0">
                <a:solidFill>
                  <a:schemeClr val="tx1"/>
                </a:solidFill>
              </a:rPr>
              <a:t>(data = </a:t>
            </a:r>
            <a:r>
              <a:rPr lang="en-US" dirty="0" err="1">
                <a:solidFill>
                  <a:schemeClr val="tx1"/>
                </a:solidFill>
              </a:rPr>
              <a:t>ess_mini_UK</a:t>
            </a:r>
            <a:r>
              <a:rPr lang="en-US" dirty="0">
                <a:solidFill>
                  <a:schemeClr val="tx1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geom_point</a:t>
            </a:r>
            <a:r>
              <a:rPr lang="en-US" dirty="0">
                <a:solidFill>
                  <a:schemeClr val="tx1"/>
                </a:solidFill>
              </a:rPr>
              <a:t>(mapping = </a:t>
            </a:r>
            <a:r>
              <a:rPr lang="en-US" dirty="0" err="1">
                <a:solidFill>
                  <a:schemeClr val="tx1"/>
                </a:solidFill>
              </a:rPr>
              <a:t>aes</a:t>
            </a:r>
            <a:r>
              <a:rPr lang="en-US" dirty="0">
                <a:solidFill>
                  <a:schemeClr val="tx1"/>
                </a:solidFill>
              </a:rPr>
              <a:t>(x = height, y = weight, </a:t>
            </a:r>
            <a:r>
              <a:rPr lang="en-US" dirty="0">
                <a:solidFill>
                  <a:schemeClr val="accent6"/>
                </a:solidFill>
              </a:rPr>
              <a:t>&lt;MORE&gt;</a:t>
            </a:r>
            <a:r>
              <a:rPr lang="en-US" dirty="0">
                <a:solidFill>
                  <a:schemeClr val="tx1"/>
                </a:solidFill>
              </a:rPr>
              <a:t>))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878236" y="8504159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E.g., shape </a:t>
            </a:r>
            <a:r>
              <a:rPr dirty="0"/>
              <a:t>= </a:t>
            </a:r>
            <a:r>
              <a:rPr lang="en-GB" dirty="0" err="1"/>
              <a:t>gndr</a:t>
            </a:r>
            <a:endParaRPr dirty="0">
              <a:solidFill>
                <a:srgbClr val="A6AAA9"/>
              </a:solidFill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0" name="Shape 528">
            <a:extLst>
              <a:ext uri="{FF2B5EF4-FFF2-40B4-BE49-F238E27FC236}">
                <a16:creationId xmlns:a16="http://schemas.microsoft.com/office/drawing/2014/main" id="{281612D8-7316-4DC9-9532-6BE6C52BF772}"/>
              </a:ext>
            </a:extLst>
          </p:cNvPr>
          <p:cNvSpPr/>
          <p:nvPr/>
        </p:nvSpPr>
        <p:spPr>
          <a:xfrm>
            <a:off x="5820585" y="9466905"/>
            <a:ext cx="3271044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068" y="6689"/>
                </a:lnTo>
                <a:lnTo>
                  <a:pt x="4068" y="20601"/>
                </a:lnTo>
                <a:cubicBezTo>
                  <a:pt x="4068" y="21153"/>
                  <a:pt x="4343" y="21600"/>
                  <a:pt x="4683" y="21600"/>
                </a:cubicBezTo>
                <a:lnTo>
                  <a:pt x="20985" y="21600"/>
                </a:lnTo>
                <a:cubicBezTo>
                  <a:pt x="21325" y="21600"/>
                  <a:pt x="21600" y="21153"/>
                  <a:pt x="21600" y="20601"/>
                </a:cubicBezTo>
                <a:lnTo>
                  <a:pt x="21600" y="6388"/>
                </a:lnTo>
                <a:cubicBezTo>
                  <a:pt x="21600" y="5836"/>
                  <a:pt x="21325" y="5390"/>
                  <a:pt x="20985" y="5390"/>
                </a:cubicBezTo>
                <a:lnTo>
                  <a:pt x="4790" y="5390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0000" tIns="576000" rIns="71437" bIns="71437" anchor="ctr"/>
          <a:lstStyle>
            <a:lvl1pPr>
              <a:lnSpc>
                <a:spcPct val="80000"/>
              </a:lnSpc>
              <a:defRPr sz="65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Variable to map to it</a:t>
            </a:r>
            <a:endParaRPr sz="3000" dirty="0"/>
          </a:p>
        </p:txBody>
      </p:sp>
      <p:sp>
        <p:nvSpPr>
          <p:cNvPr id="11" name="Shape 542">
            <a:extLst>
              <a:ext uri="{FF2B5EF4-FFF2-40B4-BE49-F238E27FC236}">
                <a16:creationId xmlns:a16="http://schemas.microsoft.com/office/drawing/2014/main" id="{F7B92B53-E6B0-44A3-BB16-C690A245D5E3}"/>
              </a:ext>
            </a:extLst>
          </p:cNvPr>
          <p:cNvSpPr/>
          <p:nvPr/>
        </p:nvSpPr>
        <p:spPr>
          <a:xfrm>
            <a:off x="1457319" y="9382073"/>
            <a:ext cx="2392091" cy="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553" y="3529"/>
                </a:lnTo>
                <a:lnTo>
                  <a:pt x="941" y="3529"/>
                </a:lnTo>
                <a:cubicBezTo>
                  <a:pt x="421" y="3529"/>
                  <a:pt x="0" y="4033"/>
                  <a:pt x="0" y="4655"/>
                </a:cubicBezTo>
                <a:lnTo>
                  <a:pt x="0" y="20472"/>
                </a:lnTo>
                <a:cubicBezTo>
                  <a:pt x="0" y="21094"/>
                  <a:pt x="421" y="21600"/>
                  <a:pt x="941" y="21600"/>
                </a:cubicBezTo>
                <a:lnTo>
                  <a:pt x="18959" y="21600"/>
                </a:lnTo>
                <a:cubicBezTo>
                  <a:pt x="19479" y="21600"/>
                  <a:pt x="19900" y="21094"/>
                  <a:pt x="19900" y="20472"/>
                </a:cubicBezTo>
                <a:lnTo>
                  <a:pt x="19900" y="4935"/>
                </a:lnTo>
                <a:lnTo>
                  <a:pt x="21600" y="0"/>
                </a:lnTo>
                <a:close/>
              </a:path>
            </a:pathLst>
          </a:custGeom>
          <a:solidFill>
            <a:srgbClr val="53585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lnSpc>
                <a:spcPct val="90000"/>
              </a:lnSpc>
              <a:defRPr sz="6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" dirty="0"/>
              <a:t>aesthetic</a:t>
            </a:r>
            <a:br>
              <a:rPr lang="en-GB" sz="3000" dirty="0"/>
            </a:br>
            <a:r>
              <a:rPr lang="en-GB" sz="3000" dirty="0"/>
              <a:t>property</a:t>
            </a:r>
            <a:endParaRPr sz="3000" dirty="0"/>
          </a:p>
        </p:txBody>
      </p:sp>
      <p:sp>
        <p:nvSpPr>
          <p:cNvPr id="12" name="Shape 247">
            <a:extLst>
              <a:ext uri="{FF2B5EF4-FFF2-40B4-BE49-F238E27FC236}">
                <a16:creationId xmlns:a16="http://schemas.microsoft.com/office/drawing/2014/main" id="{7897DC59-CA57-40FB-B9B3-CDACC301AF14}"/>
              </a:ext>
            </a:extLst>
          </p:cNvPr>
          <p:cNvSpPr txBox="1"/>
          <p:nvPr/>
        </p:nvSpPr>
        <p:spPr>
          <a:xfrm>
            <a:off x="6223966" y="3323617"/>
            <a:ext cx="5557678" cy="1399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Visual Space</a:t>
            </a:r>
          </a:p>
        </p:txBody>
      </p:sp>
      <p:sp>
        <p:nvSpPr>
          <p:cNvPr id="13" name="Shape 250">
            <a:extLst>
              <a:ext uri="{FF2B5EF4-FFF2-40B4-BE49-F238E27FC236}">
                <a16:creationId xmlns:a16="http://schemas.microsoft.com/office/drawing/2014/main" id="{C28AAE5E-7E63-4DA0-8B56-31380FA30278}"/>
              </a:ext>
            </a:extLst>
          </p:cNvPr>
          <p:cNvSpPr txBox="1"/>
          <p:nvPr/>
        </p:nvSpPr>
        <p:spPr>
          <a:xfrm>
            <a:off x="12693576" y="3319306"/>
            <a:ext cx="5557678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Space</a:t>
            </a:r>
          </a:p>
        </p:txBody>
      </p:sp>
      <p:sp>
        <p:nvSpPr>
          <p:cNvPr id="14" name="Shape 258">
            <a:extLst>
              <a:ext uri="{FF2B5EF4-FFF2-40B4-BE49-F238E27FC236}">
                <a16:creationId xmlns:a16="http://schemas.microsoft.com/office/drawing/2014/main" id="{00E28A63-9E70-45ED-BEC1-446937FDBC64}"/>
              </a:ext>
            </a:extLst>
          </p:cNvPr>
          <p:cNvSpPr txBox="1"/>
          <p:nvPr/>
        </p:nvSpPr>
        <p:spPr>
          <a:xfrm>
            <a:off x="7964974" y="4469416"/>
            <a:ext cx="3022602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color</a:t>
            </a:r>
          </a:p>
        </p:txBody>
      </p:sp>
      <p:sp>
        <p:nvSpPr>
          <p:cNvPr id="15" name="Shape 259">
            <a:extLst>
              <a:ext uri="{FF2B5EF4-FFF2-40B4-BE49-F238E27FC236}">
                <a16:creationId xmlns:a16="http://schemas.microsoft.com/office/drawing/2014/main" id="{842169D8-6988-4C39-BBDC-F09E9E4C03C9}"/>
              </a:ext>
            </a:extLst>
          </p:cNvPr>
          <p:cNvSpPr txBox="1"/>
          <p:nvPr/>
        </p:nvSpPr>
        <p:spPr>
          <a:xfrm>
            <a:off x="14251878" y="4469416"/>
            <a:ext cx="3022601" cy="1399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algn="l">
              <a:defRPr sz="6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 err="1"/>
              <a:t>gndr</a:t>
            </a:r>
            <a:endParaRPr dirty="0"/>
          </a:p>
        </p:txBody>
      </p:sp>
      <p:sp>
        <p:nvSpPr>
          <p:cNvPr id="16" name="Shape 260">
            <a:extLst>
              <a:ext uri="{FF2B5EF4-FFF2-40B4-BE49-F238E27FC236}">
                <a16:creationId xmlns:a16="http://schemas.microsoft.com/office/drawing/2014/main" id="{4FDBF92C-C7BD-4F1B-8066-C6F8D0F722DF}"/>
              </a:ext>
            </a:extLst>
          </p:cNvPr>
          <p:cNvSpPr/>
          <p:nvPr/>
        </p:nvSpPr>
        <p:spPr>
          <a:xfrm>
            <a:off x="10238898" y="5070118"/>
            <a:ext cx="3598586" cy="198162"/>
          </a:xfrm>
          <a:prstGeom prst="leftRightArrow">
            <a:avLst>
              <a:gd name="adj1" fmla="val 14334"/>
              <a:gd name="adj2" fmla="val 102808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2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In the next chunk, add </a:t>
            </a:r>
            <a:r>
              <a:rPr dirty="0">
                <a:solidFill>
                  <a:schemeClr val="accent6"/>
                </a:solidFill>
              </a:rPr>
              <a:t>color, size, alpha, and shape </a:t>
            </a:r>
            <a:r>
              <a:rPr dirty="0"/>
              <a:t>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What happens when you use more than one aesthetic?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222709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05:00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 278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 287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88" name="Shape 2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gender, shape = country</a:t>
            </a:r>
            <a:r>
              <a:rPr lang="en-GB" dirty="0"/>
              <a:t>))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7661802" y="4625158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Legend</a:t>
            </a:r>
            <a:r>
              <a:rPr lang="en-GB" dirty="0"/>
              <a:t>s</a:t>
            </a:r>
            <a:r>
              <a:rPr dirty="0"/>
              <a:t> added automatically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10EC-7457-41A9-A054-34048590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2" y="1198475"/>
            <a:ext cx="16167257" cy="100030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DFBCA7-4F40-4814-84BC-5B93AB7BF583}"/>
              </a:ext>
            </a:extLst>
          </p:cNvPr>
          <p:cNvSpPr/>
          <p:nvPr/>
        </p:nvSpPr>
        <p:spPr>
          <a:xfrm>
            <a:off x="1924050" y="5674904"/>
            <a:ext cx="3257550" cy="3297646"/>
          </a:xfrm>
          <a:prstGeom prst="ellipse">
            <a:avLst/>
          </a:prstGeom>
          <a:noFill/>
          <a:ln w="57150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“gender”</a:t>
            </a:r>
            <a:r>
              <a:rPr lang="en-GB" dirty="0"/>
              <a:t>))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9EA9A-F330-4EAE-B82F-46D70211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93" y="915834"/>
            <a:ext cx="17195957" cy="10730117"/>
          </a:xfrm>
          <a:prstGeom prst="rect">
            <a:avLst/>
          </a:prstGeom>
        </p:spPr>
      </p:pic>
      <p:sp>
        <p:nvSpPr>
          <p:cNvPr id="297" name="Shape 297"/>
          <p:cNvSpPr txBox="1"/>
          <p:nvPr/>
        </p:nvSpPr>
        <p:spPr>
          <a:xfrm rot="1359488">
            <a:off x="16504383" y="2457780"/>
            <a:ext cx="7269796" cy="15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Meaningless</a:t>
            </a:r>
            <a:r>
              <a:rPr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93661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58722" y="2450789"/>
            <a:ext cx="23727429" cy="6203414"/>
          </a:xfrm>
          <a:prstGeom prst="roundRect">
            <a:avLst>
              <a:gd name="adj" fmla="val 1940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5" name="Shape 435"/>
          <p:cNvSpPr txBox="1"/>
          <p:nvPr/>
        </p:nvSpPr>
        <p:spPr>
          <a:xfrm>
            <a:off x="16704556" y="7951727"/>
            <a:ext cx="3604681" cy="124992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2"/>
                </a:solidFill>
              </a:rPr>
              <a:t>Program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7852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Import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0219" y="5070318"/>
            <a:ext cx="1851891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Tidy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8203158" y="3134490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0831">
              <a:defRPr sz="6144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  <a:highlight>
                  <a:srgbClr val="FFFF00"/>
                </a:highlight>
              </a:rPr>
              <a:t>Visualize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134510" y="6447615"/>
            <a:ext cx="3976721" cy="1121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5"/>
                </a:solidFill>
              </a:rPr>
              <a:t>Transform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1060018" y="5070318"/>
            <a:ext cx="3233555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787775" y="5070318"/>
            <a:ext cx="5014993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 defTabSz="566674">
              <a:defRPr sz="6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6"/>
                </a:solidFill>
              </a:rPr>
              <a:t>Communicate</a:t>
            </a:r>
          </a:p>
        </p:txBody>
      </p:sp>
      <p:sp>
        <p:nvSpPr>
          <p:cNvPr id="442" name="Shape 442"/>
          <p:cNvSpPr/>
          <p:nvPr/>
        </p:nvSpPr>
        <p:spPr>
          <a:xfrm>
            <a:off x="6523469" y="5630936"/>
            <a:ext cx="1258310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13985091" y="5630936"/>
            <a:ext cx="903689" cy="1"/>
          </a:xfrm>
          <a:prstGeom prst="line">
            <a:avLst/>
          </a:prstGeom>
          <a:noFill/>
          <a:ln w="101600" cap="flat">
            <a:solidFill>
              <a:srgbClr val="5982B2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 dirty="0"/>
          </a:p>
        </p:txBody>
      </p:sp>
      <p:sp>
        <p:nvSpPr>
          <p:cNvPr id="444" name="Shape 444"/>
          <p:cNvSpPr/>
          <p:nvPr/>
        </p:nvSpPr>
        <p:spPr>
          <a:xfrm rot="18241080">
            <a:off x="9593779" y="5856472"/>
            <a:ext cx="2939442" cy="203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5" name="Shape 445"/>
          <p:cNvSpPr/>
          <p:nvPr/>
        </p:nvSpPr>
        <p:spPr>
          <a:xfrm rot="18241080">
            <a:off x="11799232" y="3648661"/>
            <a:ext cx="609307" cy="1659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 rot="18241080">
            <a:off x="7619171" y="4855004"/>
            <a:ext cx="2079998" cy="96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400000"/>
            <a:headEnd type="triangle" w="med" len="med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Shape 447"/>
          <p:cNvSpPr txBox="1"/>
          <p:nvPr/>
        </p:nvSpPr>
        <p:spPr>
          <a:xfrm>
            <a:off x="14727046" y="5070318"/>
            <a:ext cx="3233556" cy="112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rmAutofit/>
          </a:bodyPr>
          <a:lstStyle>
            <a:lvl1pPr>
              <a:defRPr sz="6400" b="1">
                <a:solidFill>
                  <a:srgbClr val="5982B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Reason</a:t>
            </a:r>
          </a:p>
        </p:txBody>
      </p:sp>
      <p:sp>
        <p:nvSpPr>
          <p:cNvPr id="448" name="Shape 448"/>
          <p:cNvSpPr/>
          <p:nvPr/>
        </p:nvSpPr>
        <p:spPr>
          <a:xfrm>
            <a:off x="3474047" y="5630936"/>
            <a:ext cx="1021932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9" name="Shape 449"/>
          <p:cNvSpPr/>
          <p:nvPr/>
        </p:nvSpPr>
        <p:spPr>
          <a:xfrm flipV="1">
            <a:off x="17902012" y="5630936"/>
            <a:ext cx="894933" cy="1"/>
          </a:xfrm>
          <a:prstGeom prst="line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/>
      <p:bldP spid="435" grpId="0" animBg="1"/>
      <p:bldP spid="443" grpId="0" animBg="1"/>
      <p:bldP spid="4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111093" y="78713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gender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97" name="Shape 297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Error!</a:t>
            </a:r>
          </a:p>
        </p:txBody>
      </p:sp>
      <p:sp>
        <p:nvSpPr>
          <p:cNvPr id="5" name="Shape 296">
            <a:extLst>
              <a:ext uri="{FF2B5EF4-FFF2-40B4-BE49-F238E27FC236}">
                <a16:creationId xmlns:a16="http://schemas.microsoft.com/office/drawing/2014/main" id="{D4384191-FE30-465F-AAD3-E51BEB1E1305}"/>
              </a:ext>
            </a:extLst>
          </p:cNvPr>
          <p:cNvSpPr txBox="1"/>
          <p:nvPr/>
        </p:nvSpPr>
        <p:spPr>
          <a:xfrm>
            <a:off x="1111093" y="1052215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i="1" dirty="0"/>
              <a:t>Possible if you just want to format the chart: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ess_mini_UK</a:t>
            </a:r>
            <a:r>
              <a:rPr lang="en-GB" dirty="0"/>
              <a:t>) +</a:t>
            </a:r>
          </a:p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weight), </a:t>
            </a:r>
            <a:r>
              <a:rPr lang="en-GB" dirty="0" err="1">
                <a:solidFill>
                  <a:schemeClr val="accent6"/>
                </a:solidFill>
              </a:rPr>
              <a:t>color</a:t>
            </a:r>
            <a:r>
              <a:rPr lang="en-GB" dirty="0">
                <a:solidFill>
                  <a:schemeClr val="accent6"/>
                </a:solidFill>
              </a:rPr>
              <a:t> = "pink"</a:t>
            </a:r>
            <a:r>
              <a:rPr lang="en-GB" dirty="0"/>
              <a:t>)</a:t>
            </a:r>
            <a:endParaRPr lang="en-GB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 advAuto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Facets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40954" y="23016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Subplots that display subsets of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D3A7B-F440-4E31-87D7-21359451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38" y="3879094"/>
            <a:ext cx="14923612" cy="91837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&lt;- </a:t>
            </a:r>
            <a:r>
              <a:rPr lang="en-GB" dirty="0" err="1"/>
              <a:t>ggplot</a:t>
            </a:r>
            <a:r>
              <a:rPr lang="en-GB" dirty="0"/>
              <a:t>(data = </a:t>
            </a:r>
            <a:r>
              <a:rPr lang="en-GB" dirty="0" err="1"/>
              <a:t>ess_mini</a:t>
            </a:r>
            <a:r>
              <a:rPr lang="en-GB" dirty="0"/>
              <a:t>) +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(mapping = </a:t>
            </a:r>
            <a:r>
              <a:rPr lang="en-GB" dirty="0" err="1"/>
              <a:t>aes</a:t>
            </a:r>
            <a:r>
              <a:rPr lang="en-GB" dirty="0"/>
              <a:t>(x = height, y = weight))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p + &lt;ADDITIONS&gt;</a:t>
            </a:r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/>
          </a:p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/>
              <a:t>Run the code and explore outputs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Have a look</a:t>
            </a:r>
            <a:endParaRPr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38748" y="1197618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1981903" y="4853327"/>
            <a:ext cx="20300109" cy="7150607"/>
            <a:chOff x="0" y="0"/>
            <a:chExt cx="20300108" cy="7150606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20300109" cy="715060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364719" y="369977"/>
              <a:ext cx="18542277" cy="636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&lt;DATA&gt;</a:t>
              </a:r>
              <a:r>
                <a:rPr>
                  <a:solidFill>
                    <a:srgbClr val="000000"/>
                  </a:solidFill>
                </a:rPr>
                <a:t>) + 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&lt;GEOM_FUNCTION&gt;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&lt;MAPPINGS&gt;</a:t>
              </a:r>
              <a:r>
                <a:rPr>
                  <a:solidFill>
                    <a:srgbClr val="000000"/>
                  </a:solidFill>
                </a:rPr>
                <a:t>)) </a:t>
              </a:r>
              <a:r>
                <a:rPr>
                  <a:solidFill>
                    <a:srgbClr val="A6AAA9"/>
                  </a:solidFill>
                </a:rPr>
                <a:t>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&lt;FACET_FUNCTION&gt;</a:t>
              </a:r>
            </a:p>
          </p:txBody>
        </p:sp>
      </p:grpSp>
      <p:pic>
        <p:nvPicPr>
          <p:cNvPr id="32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ggplot2 template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837134" y="3289465"/>
            <a:ext cx="21080802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Geoms</a:t>
            </a:r>
          </a:p>
        </p:txBody>
      </p:sp>
      <p:pic>
        <p:nvPicPr>
          <p:cNvPr id="33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AD084-F486-42F0-8DA4-B7B4DB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45E4A-156E-4ECE-96E7-0F515EA2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  <p:pic>
        <p:nvPicPr>
          <p:cNvPr id="333" name="ggplot2-he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Same: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 var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y var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 data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7021710" y="12525256"/>
            <a:ext cx="10340579" cy="910829"/>
            <a:chOff x="0" y="0"/>
            <a:chExt cx="10340578" cy="910828"/>
          </a:xfrm>
        </p:grpSpPr>
        <p:sp>
          <p:nvSpPr>
            <p:cNvPr id="341" name="Shape 341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44" name="Shape 344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7" name="Shape 347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 advAuto="0"/>
      <p:bldP spid="338" grpId="0" animBg="1" advAuto="0"/>
      <p:bldP spid="339" grpId="0" animBg="1" advAuto="0"/>
      <p:bldP spid="340" grpId="0" animBg="1" advAuto="0"/>
      <p:bldP spid="343" grpId="0" animBg="1" advAuto="0"/>
      <p:bldP spid="343" grpId="1" animBg="1" advAuto="0"/>
      <p:bldP spid="346" grpId="0" animBg="1" advAuto="0"/>
      <p:bldP spid="34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Different: geometric object (</a:t>
            </a:r>
            <a:r>
              <a:rPr dirty="0" err="1"/>
              <a:t>geom</a:t>
            </a:r>
            <a:r>
              <a:rPr dirty="0"/>
              <a:t>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i</a:t>
            </a:r>
            <a:r>
              <a:rPr dirty="0"/>
              <a:t>.</a:t>
            </a:r>
            <a:r>
              <a:rPr lang="en-US" dirty="0"/>
              <a:t>e</a:t>
            </a:r>
            <a:r>
              <a:rPr dirty="0"/>
              <a:t>. the visual object used to represent the data</a:t>
            </a:r>
          </a:p>
        </p:txBody>
      </p:sp>
      <p:pic>
        <p:nvPicPr>
          <p:cNvPr id="35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are these plots different?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2CE8-012B-4AC9-A612-94644723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648" y="2824767"/>
            <a:ext cx="7751417" cy="10354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68B1-0152-47CF-8CBD-F60D036E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09" y="2709043"/>
            <a:ext cx="7932823" cy="10469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geoms</a:t>
            </a:r>
          </a:p>
        </p:txBody>
      </p:sp>
      <p:grpSp>
        <p:nvGrpSpPr>
          <p:cNvPr id="360" name="Group 360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873967" y="210497"/>
            <a:ext cx="22636065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lang="en-GB" u="sng" dirty="0">
                <a:hlinkClick r:id="rId3"/>
              </a:rPr>
              <a:t>https://www.rstudio.com/resources/cheatsheets/</a:t>
            </a:r>
            <a:endParaRPr lang="en-US" dirty="0">
              <a:hlinkClick r:id="rId3"/>
            </a:endParaRPr>
          </a:p>
        </p:txBody>
      </p:sp>
      <p:sp>
        <p:nvSpPr>
          <p:cNvPr id="7" name="Shape 366">
            <a:extLst>
              <a:ext uri="{FF2B5EF4-FFF2-40B4-BE49-F238E27FC236}">
                <a16:creationId xmlns:a16="http://schemas.microsoft.com/office/drawing/2014/main" id="{ECED0C01-E6E4-4B72-B1B4-457404B17AA1}"/>
              </a:ext>
            </a:extLst>
          </p:cNvPr>
          <p:cNvSpPr txBox="1"/>
          <p:nvPr/>
        </p:nvSpPr>
        <p:spPr>
          <a:xfrm rot="21271686">
            <a:off x="469561" y="5161420"/>
            <a:ext cx="5221320" cy="299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Most important ones (including ggplot2) are also in your workshop materials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(./</a:t>
            </a:r>
            <a:r>
              <a:rPr lang="en-US" dirty="0" err="1"/>
              <a:t>cheatsheets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E2392-0B9F-4878-8CE0-CEEC796F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1" y="3602808"/>
            <a:ext cx="14439916" cy="9512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455650" y="3073686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requires </a:t>
            </a:r>
            <a:br>
              <a:rPr lang="en-US" dirty="0"/>
            </a:br>
            <a:r>
              <a:rPr dirty="0"/>
              <a:t>a mapping argument</a:t>
            </a:r>
            <a:br>
              <a:rPr lang="en-US" dirty="0"/>
            </a:br>
            <a:r>
              <a:rPr lang="en-US" dirty="0"/>
              <a:t>and accepts different</a:t>
            </a:r>
            <a:br>
              <a:rPr lang="en-US" dirty="0"/>
            </a:br>
            <a:r>
              <a:rPr lang="en-US" dirty="0"/>
              <a:t>aesthetics</a:t>
            </a:r>
            <a:r>
              <a:rPr dirty="0"/>
              <a:t>.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375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78" name="data-visualization-2.1.png"/>
            <p:cNvPicPr>
              <a:picLocks noChangeAspect="1"/>
            </p:cNvPicPr>
            <p:nvPr/>
          </p:nvPicPr>
          <p:blipFill>
            <a:blip r:embed="rId3"/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</a:defRPr>
            </a:lvl1pPr>
          </a:lstStyle>
          <a:p>
            <a:r>
              <a:t>Pair up.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3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r>
              <a:rPr dirty="0"/>
              <a:t>With your partner, decide how to replace this scatterplot with boxplots. Use the </a:t>
            </a:r>
            <a:r>
              <a:rPr dirty="0" err="1"/>
              <a:t>cheatsheet</a:t>
            </a:r>
            <a:r>
              <a:rPr lang="en-US" dirty="0"/>
              <a:t> and/or t</a:t>
            </a:r>
            <a:r>
              <a:rPr dirty="0"/>
              <a:t>ry your best guess.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407904" y="11429152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geom_point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 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404" y="5130978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67912-0B6B-4341-887B-B4A451F9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26" y="5132942"/>
            <a:ext cx="10466221" cy="6030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6698072" cy="3429001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Changing the </a:t>
            </a:r>
            <a:r>
              <a:rPr lang="en-US" dirty="0" err="1"/>
              <a:t>geom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can be </a:t>
            </a:r>
            <a:r>
              <a:rPr lang="en-US" dirty="0"/>
              <a:t>very simple</a:t>
            </a:r>
            <a:endParaRPr dirty="0"/>
          </a:p>
        </p:txBody>
      </p:sp>
      <p:sp>
        <p:nvSpPr>
          <p:cNvPr id="391" name="Shape 391"/>
          <p:cNvSpPr txBox="1"/>
          <p:nvPr/>
        </p:nvSpPr>
        <p:spPr>
          <a:xfrm>
            <a:off x="2359626" y="10794670"/>
            <a:ext cx="17618079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algn="l"/>
            <a:r>
              <a:rPr lang="en-US" sz="4000" dirty="0" err="1"/>
              <a:t>ggplot</a:t>
            </a:r>
            <a:r>
              <a:rPr lang="en-US" sz="4000" dirty="0"/>
              <a:t>(data = </a:t>
            </a:r>
            <a:r>
              <a:rPr lang="en-US" sz="4000" dirty="0" err="1"/>
              <a:t>ess_mini</a:t>
            </a:r>
            <a:r>
              <a:rPr lang="en-US" sz="4000" dirty="0"/>
              <a:t>) +</a:t>
            </a:r>
          </a:p>
          <a:p>
            <a:pPr algn="l"/>
            <a:r>
              <a:rPr lang="en-US" sz="4000" dirty="0"/>
              <a:t>    </a:t>
            </a:r>
            <a:r>
              <a:rPr lang="en-US" sz="4000" dirty="0" err="1"/>
              <a:t>geom_</a:t>
            </a:r>
            <a:r>
              <a:rPr lang="en-US" sz="4000" dirty="0" err="1">
                <a:solidFill>
                  <a:schemeClr val="accent5"/>
                </a:solidFill>
              </a:rPr>
              <a:t>boxplot</a:t>
            </a:r>
            <a:r>
              <a:rPr lang="en-US" sz="4000" dirty="0"/>
              <a:t>(mapping = </a:t>
            </a:r>
            <a:r>
              <a:rPr lang="en-US" sz="4000" dirty="0" err="1"/>
              <a:t>aes</a:t>
            </a:r>
            <a:r>
              <a:rPr lang="en-US" sz="4000" dirty="0"/>
              <a:t>(country, </a:t>
            </a:r>
            <a:r>
              <a:rPr lang="en-US" sz="4000" dirty="0" err="1"/>
              <a:t>working_hours</a:t>
            </a:r>
            <a:r>
              <a:rPr lang="en-US" sz="4000" dirty="0"/>
              <a:t>, </a:t>
            </a:r>
          </a:p>
          <a:p>
            <a:pPr algn="l"/>
            <a:r>
              <a:rPr lang="en-US" sz="4000" dirty="0"/>
              <a:t>          color = gender))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11F-7A70-4D0D-BB48-84A20E1A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26" y="4503015"/>
            <a:ext cx="8219605" cy="60303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10067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4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make the histogram of </a:t>
            </a:r>
            <a:r>
              <a:rPr lang="en-US" b="1" dirty="0"/>
              <a:t>working hours</a:t>
            </a:r>
            <a:r>
              <a:rPr dirty="0"/>
              <a:t> below. Use the </a:t>
            </a:r>
            <a:r>
              <a:rPr dirty="0" err="1"/>
              <a:t>cheatsheet</a:t>
            </a:r>
            <a:r>
              <a:rPr dirty="0"/>
              <a:t>. Hint: do not supply a </a:t>
            </a:r>
            <a:r>
              <a:rPr b="1" dirty="0"/>
              <a:t>y</a:t>
            </a:r>
            <a:r>
              <a:rPr dirty="0"/>
              <a:t> variable.</a:t>
            </a:r>
            <a:endParaRPr lang="en-US" dirty="0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facet by country.</a:t>
            </a:r>
            <a:endParaRPr i="1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F9E01-3C03-45DF-8085-D21AA879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26" y="5574034"/>
            <a:ext cx="10922683" cy="6751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531C1-A64C-4B47-A294-B1EED540C399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5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chemeClr val="accent5"/>
                </a:solidFill>
              </a:rPr>
              <a:t>x = </a:t>
            </a:r>
            <a:r>
              <a:rPr lang="en-US" dirty="0" err="1"/>
              <a:t>working_hours</a:t>
            </a:r>
            <a:r>
              <a:rPr lang="en-US" dirty="0"/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77" y="587185"/>
            <a:ext cx="16334999" cy="99576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-718645" y="17001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Quiz</a:t>
            </a:r>
          </a:p>
        </p:txBody>
      </p:sp>
      <p:sp>
        <p:nvSpPr>
          <p:cNvPr id="407" name="Shape 407"/>
          <p:cNvSpPr txBox="1">
            <a:spLocks noGrp="1"/>
          </p:cNvSpPr>
          <p:nvPr>
            <p:ph type="body" sz="quarter" idx="4294967295"/>
          </p:nvPr>
        </p:nvSpPr>
        <p:spPr>
          <a:xfrm>
            <a:off x="2523750" y="2785453"/>
            <a:ext cx="21493547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r>
              <a:rPr dirty="0"/>
              <a:t>What is the difference?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E941C-8D95-4330-8274-38EF1BA0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6" y="5033211"/>
            <a:ext cx="10759554" cy="6791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41B78-2BB8-444A-B5CC-579C3086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3576" y="5095618"/>
            <a:ext cx="10966524" cy="68132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 idx="4294967295"/>
          </p:nvPr>
        </p:nvSpPr>
        <p:spPr>
          <a:xfrm>
            <a:off x="2367455" y="-7620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lang="en-US" dirty="0"/>
              <a:t>Why the spikes?</a:t>
            </a:r>
            <a:endParaRPr dirty="0"/>
          </a:p>
        </p:txBody>
      </p:sp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CF1C1-E553-4D42-8E04-33F5E8F2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28" y="2976907"/>
            <a:ext cx="15021792" cy="94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284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1A82D-E64C-47B7-BBF1-0750C6A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35" y="3352801"/>
            <a:ext cx="15771255" cy="9613986"/>
          </a:xfrm>
          <a:prstGeom prst="rect">
            <a:avLst/>
          </a:prstGeom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2730385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406">
            <a:extLst>
              <a:ext uri="{FF2B5EF4-FFF2-40B4-BE49-F238E27FC236}">
                <a16:creationId xmlns:a16="http://schemas.microsoft.com/office/drawing/2014/main" id="{97974486-01A8-4CA0-A7C7-E5333D497748}"/>
              </a:ext>
            </a:extLst>
          </p:cNvPr>
          <p:cNvSpPr txBox="1">
            <a:spLocks/>
          </p:cNvSpPr>
          <p:nvPr/>
        </p:nvSpPr>
        <p:spPr>
          <a:xfrm>
            <a:off x="2367454" y="-76200"/>
            <a:ext cx="17954619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 fontScale="77500" lnSpcReduction="20000"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8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US" dirty="0"/>
              <a:t>What can we do to better compare the </a:t>
            </a:r>
            <a:r>
              <a:rPr lang="en-US" b="1" dirty="0"/>
              <a:t>shape</a:t>
            </a:r>
            <a:r>
              <a:rPr lang="en-US" dirty="0"/>
              <a:t> of the distributions?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C72D6-5BC9-4716-9485-6B00D6B1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829" y="3120519"/>
            <a:ext cx="15957868" cy="97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0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B8B91-DC2C-4983-B3B0-FD55209A48EF}"/>
              </a:ext>
            </a:extLst>
          </p:cNvPr>
          <p:cNvSpPr txBox="1"/>
          <p:nvPr/>
        </p:nvSpPr>
        <p:spPr>
          <a:xfrm>
            <a:off x="2057400" y="3934532"/>
            <a:ext cx="5257800" cy="509451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ctr">
            <a:normAutofit/>
          </a:bodyPr>
          <a:lstStyle/>
          <a:p>
            <a:pPr marL="0" marR="0" indent="0" defTabSz="914400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7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Gill Sans"/>
              </a:rPr>
              <a:t>Our dataset for much of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9D612E-0363-4ECE-B507-39AC7E49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4632" y="2329554"/>
            <a:ext cx="13561400" cy="90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57">
            <a:extLst>
              <a:ext uri="{FF2B5EF4-FFF2-40B4-BE49-F238E27FC236}">
                <a16:creationId xmlns:a16="http://schemas.microsoft.com/office/drawing/2014/main" id="{AF47A904-22E5-4D09-B6BD-D840E31DEE12}"/>
              </a:ext>
            </a:extLst>
          </p:cNvPr>
          <p:cNvSpPr txBox="1"/>
          <p:nvPr/>
        </p:nvSpPr>
        <p:spPr>
          <a:xfrm>
            <a:off x="17336278" y="12055151"/>
            <a:ext cx="6357342" cy="61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sz="3000" i="1" dirty="0"/>
              <a:t>NB:</a:t>
            </a:r>
            <a:r>
              <a:rPr lang="en-US" sz="3000" dirty="0"/>
              <a:t> ignore survey weights today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674394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BF265-6D16-4E2F-B142-9770E38E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CAF05-1B8F-4DA7-B897-CDACBE346EC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 err="1"/>
              <a:t>Styleguide</a:t>
            </a:r>
            <a:r>
              <a:rPr lang="en-US" dirty="0"/>
              <a:t> – Wickham Advanced 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Keyboard shortcuts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3757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"Help" pages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To open the documentation for a function, type</a:t>
            </a:r>
          </a:p>
        </p:txBody>
      </p:sp>
      <p:sp>
        <p:nvSpPr>
          <p:cNvPr id="417" name="Shape 417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?geom_histogram</a:t>
            </a:r>
          </a:p>
        </p:txBody>
      </p:sp>
      <p:sp>
        <p:nvSpPr>
          <p:cNvPr id="419" name="Shape 419"/>
          <p:cNvSpPr/>
          <p:nvPr/>
        </p:nvSpPr>
        <p:spPr>
          <a:xfrm>
            <a:off x="1899684" y="7039576"/>
            <a:ext cx="2738041" cy="1656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defRPr sz="6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?</a:t>
            </a:r>
          </a:p>
        </p:txBody>
      </p:sp>
      <p:sp>
        <p:nvSpPr>
          <p:cNvPr id="420" name="Shape 420"/>
          <p:cNvSpPr/>
          <p:nvPr/>
        </p:nvSpPr>
        <p:spPr>
          <a:xfrm>
            <a:off x="4961693" y="6789989"/>
            <a:ext cx="5708651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function name </a:t>
            </a:r>
            <a:br>
              <a:rPr lang="en-US" dirty="0"/>
            </a:br>
            <a:r>
              <a:rPr b="0" dirty="0"/>
              <a:t>(no parentheses)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21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24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Tips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692365" y="3522719"/>
            <a:ext cx="6523979" cy="7729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scan</a:t>
            </a:r>
            <a:r>
              <a:rPr dirty="0"/>
              <a:t> page for relevant info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ignore</a:t>
            </a:r>
            <a:r>
              <a:rPr dirty="0"/>
              <a:t> things that don't make sense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chemeClr val="accent5"/>
                </a:solidFill>
              </a:rPr>
              <a:t>try</a:t>
            </a:r>
            <a:r>
              <a:rPr dirty="0"/>
              <a:t> out the examples</a:t>
            </a:r>
            <a:r>
              <a:rPr lang="en-US" dirty="0"/>
              <a:t> (at the very bottom)</a:t>
            </a:r>
            <a:endParaRPr dirty="0"/>
          </a:p>
        </p:txBody>
      </p:sp>
      <p:grpSp>
        <p:nvGrpSpPr>
          <p:cNvPr id="436" name="Group 436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32" name="Screen Shot 2019-05-04 at 9.16.21 AM.png"/>
            <p:cNvPicPr>
              <a:picLocks noChangeAspect="1"/>
            </p:cNvPicPr>
            <p:nvPr/>
          </p:nvPicPr>
          <p:blipFill>
            <a:blip r:embed="rId3"/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33" name="Shape 433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435" name="Screen Shot 2019-05-08 at 4.15.57 PM.png"/>
            <p:cNvPicPr>
              <a:picLocks noChangeAspect="1"/>
            </p:cNvPicPr>
            <p:nvPr/>
          </p:nvPicPr>
          <p:blipFill>
            <a:blip r:embed="rId4"/>
            <a:srcRect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2364779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5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sz="quarter" idx="4294967295"/>
          </p:nvPr>
        </p:nvSpPr>
        <p:spPr>
          <a:xfrm>
            <a:off x="2743201" y="2131287"/>
            <a:ext cx="15409060" cy="2501547"/>
          </a:xfrm>
          <a:prstGeom prst="rect">
            <a:avLst/>
          </a:prstGeom>
        </p:spPr>
        <p:txBody>
          <a:bodyPr lIns="71437" tIns="71437" rIns="71437" bIns="71437">
            <a:normAutofit fontScale="92500" lnSpcReduction="20000"/>
          </a:bodyPr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dirty="0"/>
              <a:t>Use the help page for </a:t>
            </a:r>
            <a:r>
              <a:rPr b="1" dirty="0" err="1"/>
              <a:t>geom_histogram</a:t>
            </a:r>
            <a:r>
              <a:rPr dirty="0"/>
              <a:t> to make the bins </a:t>
            </a:r>
            <a:r>
              <a:rPr lang="en-US" b="1" dirty="0"/>
              <a:t>5 hours</a:t>
            </a:r>
            <a:r>
              <a:rPr dirty="0"/>
              <a:t> wide.</a:t>
            </a:r>
            <a:endParaRPr lang="en-US" dirty="0"/>
          </a:p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rPr lang="en-GB" i="1" dirty="0">
                <a:solidFill>
                  <a:schemeClr val="accent4"/>
                </a:solidFill>
              </a:rPr>
              <a:t>Bonus: “free” the y-axis scale in the facets</a:t>
            </a:r>
          </a:p>
        </p:txBody>
      </p:sp>
      <p:pic>
        <p:nvPicPr>
          <p:cNvPr id="441" name="Rplot1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18" y="4804407"/>
            <a:ext cx="12480356" cy="79184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315635-A861-4D8F-8057-813427392863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C0040-93E0-4324-A228-ACA7B86B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550" y="451964"/>
            <a:ext cx="17372490" cy="10783607"/>
          </a:xfrm>
          <a:prstGeom prst="rect">
            <a:avLst/>
          </a:prstGeom>
        </p:spPr>
      </p:pic>
      <p:pic>
        <p:nvPicPr>
          <p:cNvPr id="44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geom_histogram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working_hours</a:t>
            </a:r>
            <a:r>
              <a:rPr lang="en-US" dirty="0"/>
              <a:t>), </a:t>
            </a:r>
            <a:r>
              <a:rPr lang="en-US" dirty="0" err="1">
                <a:solidFill>
                  <a:schemeClr val="accent1"/>
                </a:solidFill>
              </a:rPr>
              <a:t>binwidth</a:t>
            </a:r>
            <a:r>
              <a:rPr lang="en-US" dirty="0">
                <a:solidFill>
                  <a:schemeClr val="accent1"/>
                </a:solidFill>
              </a:rPr>
              <a:t> = 5</a:t>
            </a:r>
            <a:r>
              <a:rPr lang="en-US" dirty="0"/>
              <a:t>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(vars(country), </a:t>
            </a:r>
            <a:r>
              <a:rPr lang="en-US" dirty="0">
                <a:solidFill>
                  <a:schemeClr val="accent4"/>
                </a:solidFill>
              </a:rPr>
              <a:t>scales = "</a:t>
            </a:r>
            <a:r>
              <a:rPr lang="en-US" dirty="0" err="1">
                <a:solidFill>
                  <a:schemeClr val="accent4"/>
                </a:solidFill>
              </a:rPr>
              <a:t>free_y</a:t>
            </a:r>
            <a:r>
              <a:rPr lang="en-US" dirty="0">
                <a:solidFill>
                  <a:schemeClr val="accent4"/>
                </a:solidFill>
              </a:rPr>
              <a:t>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1823BF-C387-4B3E-9F80-15CB0374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7"/>
            <a:ext cx="21202649" cy="2290763"/>
          </a:xfrm>
        </p:spPr>
        <p:txBody>
          <a:bodyPr>
            <a:normAutofit fontScale="90000"/>
          </a:bodyPr>
          <a:lstStyle/>
          <a:p>
            <a:r>
              <a:rPr lang="en-US" dirty="0"/>
              <a:t>A worthy alternative – ECDF plots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6156B-1A12-4439-B4A4-EB903A3C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32" y="2647950"/>
            <a:ext cx="17681447" cy="8930686"/>
          </a:xfrm>
          <a:prstGeom prst="rect">
            <a:avLst/>
          </a:prstGeom>
        </p:spPr>
      </p:pic>
      <p:sp>
        <p:nvSpPr>
          <p:cNvPr id="10" name="Shape 460">
            <a:extLst>
              <a:ext uri="{FF2B5EF4-FFF2-40B4-BE49-F238E27FC236}">
                <a16:creationId xmlns:a16="http://schemas.microsoft.com/office/drawing/2014/main" id="{B329C02E-51FF-4105-ACFA-72F2994DDD4F}"/>
              </a:ext>
            </a:extLst>
          </p:cNvPr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stat_ecdf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053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 idx="4294967295"/>
          </p:nvPr>
        </p:nvSpPr>
        <p:spPr>
          <a:xfrm>
            <a:off x="4833937" y="-35235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6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5623"/>
            <a:ext cx="21493548" cy="3167003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dirty="0"/>
              <a:t>With a partner,  make the bar chart of </a:t>
            </a:r>
            <a:r>
              <a:rPr lang="en-US" b="1" dirty="0" err="1"/>
              <a:t>main_activity</a:t>
            </a:r>
            <a:r>
              <a:rPr dirty="0"/>
              <a:t> below. </a:t>
            </a:r>
            <a:br>
              <a:rPr lang="en-US" dirty="0"/>
            </a:br>
            <a:r>
              <a:rPr lang="en-US" dirty="0"/>
              <a:t>Hint: the </a:t>
            </a:r>
            <a:r>
              <a:rPr lang="en-US" dirty="0" err="1"/>
              <a:t>cheatsheet</a:t>
            </a:r>
            <a:r>
              <a:rPr lang="en-US" dirty="0"/>
              <a:t> lists available aesthetics</a:t>
            </a:r>
            <a:r>
              <a:rPr dirty="0"/>
              <a:t>. </a:t>
            </a:r>
            <a:br>
              <a:rPr lang="en-US" dirty="0"/>
            </a:br>
            <a:r>
              <a:rPr dirty="0"/>
              <a:t>Hint: do not supply a</a:t>
            </a:r>
            <a:r>
              <a:rPr lang="en-US" dirty="0"/>
              <a:t>n</a:t>
            </a:r>
            <a:r>
              <a:rPr dirty="0"/>
              <a:t> </a:t>
            </a:r>
            <a:r>
              <a:rPr lang="en-US" b="1" dirty="0"/>
              <a:t>x</a:t>
            </a:r>
            <a:r>
              <a:rPr dirty="0"/>
              <a:t> variable.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D12EF-B303-4315-8568-6E3C1859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34" y="6482296"/>
            <a:ext cx="10728888" cy="6523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88446-F01C-49A5-96A1-D2898610B4D8}"/>
              </a:ext>
            </a:extLst>
          </p:cNvPr>
          <p:cNvSpPr/>
          <p:nvPr/>
        </p:nvSpPr>
        <p:spPr>
          <a:xfrm>
            <a:off x="19025983" y="1204470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8E6CC-2AED-4C36-A406-8604F2B8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27" y="1577159"/>
            <a:ext cx="14517473" cy="91109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8141A-5AB9-4E36-A22E-CB40FF50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41" y="1772816"/>
            <a:ext cx="13149105" cy="79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927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ess_mini</a:t>
            </a:r>
            <a:r>
              <a:rPr lang="en-US" dirty="0"/>
              <a:t>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main_activity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fill</a:t>
            </a:r>
            <a:r>
              <a:rPr lang="en-US" dirty="0"/>
              <a:t> = gender), </a:t>
            </a:r>
            <a:r>
              <a:rPr lang="en-US" dirty="0">
                <a:solidFill>
                  <a:schemeClr val="accent1"/>
                </a:solidFill>
              </a:rPr>
              <a:t>position = "fill"</a:t>
            </a:r>
            <a:r>
              <a:rPr lang="en-US" dirty="0"/>
              <a:t>)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8E921-5339-434E-B5B1-A3279B4A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24" y="997744"/>
            <a:ext cx="15082362" cy="9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38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008937" y="3008737"/>
            <a:ext cx="19441926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Some variables from the 2014 round to get started</a:t>
            </a:r>
            <a:endParaRPr dirty="0"/>
          </a:p>
        </p:txBody>
      </p:sp>
      <p:sp>
        <p:nvSpPr>
          <p:cNvPr id="155" name="Shape 155"/>
          <p:cNvSpPr txBox="1"/>
          <p:nvPr/>
        </p:nvSpPr>
        <p:spPr>
          <a:xfrm>
            <a:off x="4007752" y="45668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  <p:sp>
        <p:nvSpPr>
          <p:cNvPr id="156" name="Shape 156"/>
          <p:cNvSpPr/>
          <p:nvPr/>
        </p:nvSpPr>
        <p:spPr>
          <a:xfrm>
            <a:off x="3008937" y="4185484"/>
            <a:ext cx="14197175" cy="127000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3469307" y="4327976"/>
            <a:ext cx="13276433" cy="95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lang="en-US" dirty="0" err="1"/>
              <a:t>ess_mini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will this code do?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26240" y="6781738"/>
            <a:ext cx="15749480" cy="3098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</a:t>
            </a:r>
            <a:r>
              <a:rPr lang="en-US" dirty="0" err="1"/>
              <a:t>ess_mini</a:t>
            </a:r>
            <a:r>
              <a:rPr dirty="0"/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US"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</a:t>
            </a:r>
            <a:r>
              <a:rPr lang="en-US" dirty="0"/>
              <a:t>height</a:t>
            </a:r>
            <a:r>
              <a:rPr dirty="0"/>
              <a:t>, </a:t>
            </a:r>
            <a:r>
              <a:rPr lang="en-US" dirty="0"/>
              <a:t>weight</a:t>
            </a:r>
            <a:r>
              <a:rPr dirty="0"/>
              <a:t>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lang="en-US" dirty="0"/>
              <a:t>  </a:t>
            </a:r>
            <a:r>
              <a:rPr dirty="0" err="1"/>
              <a:t>geom_smooth</a:t>
            </a:r>
            <a:r>
              <a:rPr dirty="0"/>
              <a:t>(</a:t>
            </a:r>
            <a:r>
              <a:rPr dirty="0" err="1"/>
              <a:t>aes</a:t>
            </a:r>
            <a:r>
              <a:rPr dirty="0"/>
              <a:t>(</a:t>
            </a:r>
            <a:r>
              <a:rPr lang="en-US" dirty="0"/>
              <a:t>height</a:t>
            </a:r>
            <a:r>
              <a:rPr dirty="0"/>
              <a:t>, </a:t>
            </a:r>
            <a:r>
              <a:rPr lang="en-US" dirty="0"/>
              <a:t>weight</a:t>
            </a:r>
            <a:r>
              <a:rPr dirty="0"/>
              <a:t>))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</a:t>
            </a:r>
            <a:r>
              <a:rPr lang="en-US" sz="5000" dirty="0"/>
              <a:t>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/>
              <a:t>geom_smooth</a:t>
            </a:r>
            <a:r>
              <a:rPr lang="en-US" sz="5000" dirty="0"/>
              <a:t>(</a:t>
            </a:r>
            <a:r>
              <a:rPr lang="en-US" sz="5000" dirty="0" err="1"/>
              <a:t>aes</a:t>
            </a:r>
            <a:r>
              <a:rPr lang="en-US" sz="5000" dirty="0"/>
              <a:t>(height, weight))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Each new </a:t>
            </a:r>
            <a:r>
              <a:rPr dirty="0" err="1"/>
              <a:t>geom</a:t>
            </a:r>
            <a:r>
              <a:rPr dirty="0"/>
              <a:t> adds a new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8" name="Shape 478"/>
          <p:cNvSpPr/>
          <p:nvPr/>
        </p:nvSpPr>
        <p:spPr>
          <a:xfrm>
            <a:off x="4143475" y="1263444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Each new geom adds a new layer</a:t>
            </a:r>
          </a:p>
        </p:txBody>
      </p:sp>
      <p:sp>
        <p:nvSpPr>
          <p:cNvPr id="6" name="Shape 478">
            <a:extLst>
              <a:ext uri="{FF2B5EF4-FFF2-40B4-BE49-F238E27FC236}">
                <a16:creationId xmlns:a16="http://schemas.microsoft.com/office/drawing/2014/main" id="{C816C8EE-53FA-42FD-B763-A666019C1059}"/>
              </a:ext>
            </a:extLst>
          </p:cNvPr>
          <p:cNvSpPr/>
          <p:nvPr/>
        </p:nvSpPr>
        <p:spPr>
          <a:xfrm>
            <a:off x="15044741" y="1095943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5">
              <a:lumMod val="75000"/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DRY – don’t repeat yourself!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175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609D-CE44-4450-9446-CEC25C5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66" y="560862"/>
            <a:ext cx="16401326" cy="10052425"/>
          </a:xfrm>
          <a:prstGeom prst="rect">
            <a:avLst/>
          </a:prstGeom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mapping = </a:t>
            </a:r>
            <a:r>
              <a:rPr lang="en-US" sz="5000" dirty="0" err="1">
                <a:solidFill>
                  <a:schemeClr val="accent4"/>
                </a:solidFill>
              </a:rPr>
              <a:t>aes</a:t>
            </a:r>
            <a:r>
              <a:rPr lang="en-US" sz="5000" dirty="0">
                <a:solidFill>
                  <a:schemeClr val="accent4"/>
                </a:solidFill>
              </a:rPr>
              <a:t>(height, weight)</a:t>
            </a:r>
            <a:r>
              <a:rPr lang="en-US" sz="5000" dirty="0">
                <a:solidFill>
                  <a:schemeClr val="tx1"/>
                </a:solidFill>
              </a:rPr>
              <a:t>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2892713" y="11380846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/>
              <a:t>Mappings (and data) in </a:t>
            </a:r>
            <a:r>
              <a:rPr lang="en-US" sz="3600" dirty="0" err="1"/>
              <a:t>ggplot</a:t>
            </a:r>
            <a:r>
              <a:rPr lang="en-US" sz="3600" dirty="0"/>
              <a:t>() apply globally - to </a:t>
            </a:r>
            <a:r>
              <a:rPr lang="en-US" sz="3600" i="1" dirty="0"/>
              <a:t>all layers</a:t>
            </a:r>
            <a:endParaRPr sz="3600" b="0" i="1" dirty="0"/>
          </a:p>
        </p:txBody>
      </p:sp>
    </p:spTree>
    <p:extLst>
      <p:ext uri="{BB962C8B-B14F-4D97-AF65-F5344CB8AC3E}">
        <p14:creationId xmlns:p14="http://schemas.microsoft.com/office/powerpoint/2010/main" val="24938902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143256" y="10222824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 err="1">
                <a:solidFill>
                  <a:schemeClr val="tx1"/>
                </a:solidFill>
              </a:rPr>
              <a:t>ggplot</a:t>
            </a:r>
            <a:r>
              <a:rPr lang="en-US" sz="5000" dirty="0">
                <a:solidFill>
                  <a:schemeClr val="tx1"/>
                </a:solidFill>
              </a:rPr>
              <a:t>(data = </a:t>
            </a:r>
            <a:r>
              <a:rPr lang="en-US" sz="5000" dirty="0" err="1">
                <a:solidFill>
                  <a:schemeClr val="tx1"/>
                </a:solidFill>
              </a:rPr>
              <a:t>ess_mini</a:t>
            </a:r>
            <a:r>
              <a:rPr lang="en-US" sz="5000" dirty="0">
                <a:solidFill>
                  <a:schemeClr val="tx1"/>
                </a:solidFill>
              </a:rPr>
              <a:t>, mapping = 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(height, weight))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>
                <a:solidFill>
                  <a:schemeClr val="tx1"/>
                </a:solidFill>
              </a:rPr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geom_point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 err="1">
                <a:solidFill>
                  <a:schemeClr val="tx1"/>
                </a:solidFill>
              </a:rPr>
              <a:t>aes</a:t>
            </a:r>
            <a:r>
              <a:rPr lang="en-US" sz="5000" dirty="0">
                <a:solidFill>
                  <a:schemeClr val="tx1"/>
                </a:solidFill>
              </a:rPr>
              <a:t>(</a:t>
            </a:r>
            <a:r>
              <a:rPr lang="en-US" sz="5000" dirty="0">
                <a:solidFill>
                  <a:schemeClr val="accent1"/>
                </a:solidFill>
              </a:rPr>
              <a:t>color = gender</a:t>
            </a:r>
            <a:r>
              <a:rPr lang="en-US" sz="5000" dirty="0">
                <a:solidFill>
                  <a:schemeClr val="tx1"/>
                </a:solidFill>
              </a:rPr>
              <a:t>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5000" dirty="0"/>
              <a:t>    </a:t>
            </a:r>
            <a:r>
              <a:rPr lang="en-US" sz="5000" dirty="0" err="1">
                <a:solidFill>
                  <a:schemeClr val="tx1"/>
                </a:solidFill>
              </a:rPr>
              <a:t>geom_smooth</a:t>
            </a:r>
            <a:r>
              <a:rPr lang="en-US" sz="5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Shape 420">
            <a:extLst>
              <a:ext uri="{FF2B5EF4-FFF2-40B4-BE49-F238E27FC236}">
                <a16:creationId xmlns:a16="http://schemas.microsoft.com/office/drawing/2014/main" id="{2744F9A3-E66A-449A-B488-002DC39DF010}"/>
              </a:ext>
            </a:extLst>
          </p:cNvPr>
          <p:cNvSpPr/>
          <p:nvPr/>
        </p:nvSpPr>
        <p:spPr>
          <a:xfrm>
            <a:off x="11853963" y="11521500"/>
            <a:ext cx="7970536" cy="2124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/>
          <a:p>
            <a:pPr>
              <a:defRPr sz="47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600" dirty="0" err="1"/>
              <a:t>geoms</a:t>
            </a:r>
            <a:r>
              <a:rPr lang="en-US" sz="3600" dirty="0"/>
              <a:t> can contain additional mappings (or override </a:t>
            </a:r>
            <a:r>
              <a:rPr lang="en-US" sz="3600" dirty="0" err="1"/>
              <a:t>globals</a:t>
            </a:r>
            <a:r>
              <a:rPr lang="en-US" sz="3600" dirty="0"/>
              <a:t>)</a:t>
            </a:r>
            <a:endParaRPr sz="3600" b="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B53B0-47C8-4E86-9C0F-A1DBEC8E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743" y="1132171"/>
            <a:ext cx="14770179" cy="9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516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322916"/>
            <a:ext cx="16985813" cy="253979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r>
              <a:t>What is different about this plot? Run the code!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626240" y="5987287"/>
            <a:ext cx="15749480" cy="655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 &lt;- 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library(plotly)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ggplotly(p)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interactivity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/>
          <p:nvPr/>
        </p:nvSpPr>
        <p:spPr>
          <a:xfrm>
            <a:off x="4007752" y="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Plotly</a:t>
            </a:r>
            <a:endParaRPr dirty="0"/>
          </a:p>
        </p:txBody>
      </p:sp>
      <p:sp>
        <p:nvSpPr>
          <p:cNvPr id="511" name="Shape 511"/>
          <p:cNvSpPr txBox="1"/>
          <p:nvPr/>
        </p:nvSpPr>
        <p:spPr>
          <a:xfrm>
            <a:off x="3485068" y="2095404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Tools for making interactive plots. </a:t>
            </a:r>
            <a:r>
              <a:rPr u="sng" dirty="0">
                <a:solidFill>
                  <a:schemeClr val="accent1"/>
                </a:solidFill>
                <a:hlinkClick r:id="rId3"/>
              </a:rPr>
              <a:t>plot.ly/ggplot2/</a:t>
            </a:r>
          </a:p>
        </p:txBody>
      </p:sp>
      <p:pic>
        <p:nvPicPr>
          <p:cNvPr id="512" name="Screen Shot 2019-06-14 at 12.23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Saving</a:t>
            </a:r>
          </a:p>
          <a:p>
            <a:pPr>
              <a:defRPr sz="20000" b="1"/>
            </a:pPr>
            <a:r>
              <a:t>graphs</a:t>
            </a:r>
          </a:p>
        </p:txBody>
      </p:sp>
      <p:pic>
        <p:nvPicPr>
          <p:cNvPr id="515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Quiz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Confer with your </a:t>
            </a:r>
            <a:r>
              <a:rPr lang="en-US" dirty="0"/>
              <a:t>partner / group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What relationship do you expect to see </a:t>
            </a:r>
            <a:br>
              <a:rPr lang="en-GB" dirty="0"/>
            </a:br>
            <a:r>
              <a:rPr dirty="0"/>
              <a:t>between </a:t>
            </a:r>
            <a:r>
              <a:rPr lang="en-GB" b="1" dirty="0"/>
              <a:t>height and weight</a:t>
            </a:r>
            <a:r>
              <a:rPr lang="en-GB" dirty="0"/>
              <a:t>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lang="en-GB" dirty="0"/>
              <a:t>What chart would you like to see?</a:t>
            </a: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No peeking ahead!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22101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01:00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</a:t>
            </a:r>
            <a:r>
              <a:rPr dirty="0"/>
              <a:t>aving plots</a:t>
            </a:r>
            <a:r>
              <a:rPr lang="en-US" dirty="0"/>
              <a:t> manually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A5745A-2749-4CB5-B409-367C85310C22}"/>
              </a:ext>
            </a:extLst>
          </p:cNvPr>
          <p:cNvSpPr txBox="1">
            <a:spLocks/>
          </p:cNvSpPr>
          <p:nvPr/>
        </p:nvSpPr>
        <p:spPr>
          <a:xfrm>
            <a:off x="2615512" y="3404014"/>
            <a:ext cx="16586887" cy="8036720"/>
          </a:xfrm>
          <a:prstGeom prst="rect">
            <a:avLst/>
          </a:prstGeom>
        </p:spPr>
        <p:txBody>
          <a:bodyPr/>
          <a:lstStyle>
            <a:lvl1pPr marL="609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1346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2083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2819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35563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857250" indent="-857250" hangingPunct="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 err="1"/>
              <a:t>RMarkdown</a:t>
            </a:r>
            <a:r>
              <a:rPr lang="en-US" b="1" dirty="0"/>
              <a:t> document</a:t>
            </a:r>
            <a:r>
              <a:rPr lang="en-US" dirty="0"/>
              <a:t>, after running chunk	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Right-click, </a:t>
            </a:r>
            <a:r>
              <a:rPr lang="en-GB" b="1" dirty="0"/>
              <a:t>Save As</a:t>
            </a:r>
          </a:p>
          <a:p>
            <a:pPr marL="1436688" lvl="5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Or click on Show in New Window on top right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Resize, then take a screenshot </a:t>
            </a:r>
            <a:br>
              <a:rPr lang="en-GB" dirty="0"/>
            </a:br>
            <a:r>
              <a:rPr lang="en-GB" dirty="0"/>
              <a:t>(e.g., Win + Shift + S)</a:t>
            </a:r>
          </a:p>
          <a:p>
            <a:pPr marL="2173288" lvl="6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700088" lvl="4" indent="-541338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When code is run in </a:t>
            </a:r>
            <a:r>
              <a:rPr lang="en-GB" b="1" dirty="0"/>
              <a:t>Console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/>
              <a:t>plot shows in Viewer pane -&gt; select Export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63ACB-50DC-4676-A04D-F34D2FFF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559" y="5229119"/>
            <a:ext cx="4506709" cy="11061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50DA48-FB19-4692-8799-58529FF1B553}"/>
              </a:ext>
            </a:extLst>
          </p:cNvPr>
          <p:cNvSpPr/>
          <p:nvPr/>
        </p:nvSpPr>
        <p:spPr>
          <a:xfrm>
            <a:off x="18362644" y="5430417"/>
            <a:ext cx="877077" cy="615820"/>
          </a:xfrm>
          <a:custGeom>
            <a:avLst/>
            <a:gdLst>
              <a:gd name="connsiteX0" fmla="*/ 0 w 877077"/>
              <a:gd name="connsiteY0" fmla="*/ 0 h 615820"/>
              <a:gd name="connsiteX1" fmla="*/ 438539 w 877077"/>
              <a:gd name="connsiteY1" fmla="*/ 0 h 615820"/>
              <a:gd name="connsiteX2" fmla="*/ 877077 w 877077"/>
              <a:gd name="connsiteY2" fmla="*/ 0 h 615820"/>
              <a:gd name="connsiteX3" fmla="*/ 877077 w 877077"/>
              <a:gd name="connsiteY3" fmla="*/ 307910 h 615820"/>
              <a:gd name="connsiteX4" fmla="*/ 877077 w 877077"/>
              <a:gd name="connsiteY4" fmla="*/ 615820 h 615820"/>
              <a:gd name="connsiteX5" fmla="*/ 438539 w 877077"/>
              <a:gd name="connsiteY5" fmla="*/ 615820 h 615820"/>
              <a:gd name="connsiteX6" fmla="*/ 0 w 877077"/>
              <a:gd name="connsiteY6" fmla="*/ 615820 h 615820"/>
              <a:gd name="connsiteX7" fmla="*/ 0 w 877077"/>
              <a:gd name="connsiteY7" fmla="*/ 301752 h 615820"/>
              <a:gd name="connsiteX8" fmla="*/ 0 w 877077"/>
              <a:gd name="connsiteY8" fmla="*/ 0 h 61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7077" h="615820" extrusionOk="0">
                <a:moveTo>
                  <a:pt x="0" y="0"/>
                </a:moveTo>
                <a:cubicBezTo>
                  <a:pt x="184387" y="-28720"/>
                  <a:pt x="239327" y="49098"/>
                  <a:pt x="438539" y="0"/>
                </a:cubicBezTo>
                <a:cubicBezTo>
                  <a:pt x="637751" y="-49098"/>
                  <a:pt x="747270" y="35886"/>
                  <a:pt x="877077" y="0"/>
                </a:cubicBezTo>
                <a:cubicBezTo>
                  <a:pt x="886571" y="138075"/>
                  <a:pt x="847557" y="202094"/>
                  <a:pt x="877077" y="307910"/>
                </a:cubicBezTo>
                <a:cubicBezTo>
                  <a:pt x="906597" y="413726"/>
                  <a:pt x="856655" y="499057"/>
                  <a:pt x="877077" y="615820"/>
                </a:cubicBezTo>
                <a:cubicBezTo>
                  <a:pt x="675305" y="648255"/>
                  <a:pt x="602682" y="589788"/>
                  <a:pt x="438539" y="615820"/>
                </a:cubicBezTo>
                <a:cubicBezTo>
                  <a:pt x="274396" y="641852"/>
                  <a:pt x="102629" y="570789"/>
                  <a:pt x="0" y="615820"/>
                </a:cubicBezTo>
                <a:cubicBezTo>
                  <a:pt x="-33710" y="522364"/>
                  <a:pt x="13419" y="457203"/>
                  <a:pt x="0" y="301752"/>
                </a:cubicBezTo>
                <a:cubicBezTo>
                  <a:pt x="-13419" y="146301"/>
                  <a:pt x="20475" y="102997"/>
                  <a:pt x="0" y="0"/>
                </a:cubicBezTo>
                <a:close/>
              </a:path>
            </a:pathLst>
          </a:custGeom>
          <a:noFill/>
          <a:ln w="76200" cap="flat">
            <a:solidFill>
              <a:srgbClr val="FFFF00"/>
            </a:solidFill>
            <a:prstDash val="solid"/>
            <a:miter lim="400000"/>
            <a:extLst>
              <a:ext uri="{C807C97D-BFC1-408E-A445-0C87EB9F89A2}">
                <ask:lineSketchStyleProps xmlns:ask="http://schemas.microsoft.com/office/drawing/2018/sketchyshapes" sd="14347765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Saving plots</a:t>
            </a:r>
            <a:r>
              <a:rPr lang="en-US" dirty="0"/>
              <a:t> with code</a:t>
            </a:r>
            <a:endParaRPr dirty="0"/>
          </a:p>
        </p:txBody>
      </p:sp>
      <p:sp>
        <p:nvSpPr>
          <p:cNvPr id="526" name="Shape 526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Uses size on screen: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27" name="Shape 527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ggsave("my-plot.pdf", width = 6, height = 6)</a:t>
              </a:r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33" name="Shape 533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Specify size in inches</a:t>
            </a:r>
          </a:p>
        </p:txBody>
      </p:sp>
      <p:sp>
        <p:nvSpPr>
          <p:cNvPr id="534" name="Shape 534"/>
          <p:cNvSpPr/>
          <p:nvPr/>
        </p:nvSpPr>
        <p:spPr>
          <a:xfrm rot="18900000">
            <a:off x="16014017" y="9737795"/>
            <a:ext cx="10938434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where will </a:t>
            </a:r>
          </a:p>
          <a:p>
            <a:pPr>
              <a:lnSpc>
                <a:spcPct val="80000"/>
              </a:lnSpc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837133" y="3073467"/>
            <a:ext cx="22153285" cy="884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10000"/>
          </a:bodyPr>
          <a:lstStyle/>
          <a:p>
            <a: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This folder is known as your "</a:t>
            </a:r>
            <a:r>
              <a:rPr dirty="0">
                <a:solidFill>
                  <a:schemeClr val="accent1"/>
                </a:solidFill>
              </a:rPr>
              <a:t>working directory</a:t>
            </a:r>
            <a:r>
              <a:rPr dirty="0"/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When you load files, R will look for them here</a:t>
            </a:r>
            <a:endParaRPr lang="en-US" dirty="0"/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You can change that (</a:t>
            </a:r>
            <a:r>
              <a:rPr lang="en-GB" dirty="0" err="1"/>
              <a:t>getwd</a:t>
            </a:r>
            <a:r>
              <a:rPr lang="en-GB" dirty="0"/>
              <a:t>(), </a:t>
            </a:r>
            <a:r>
              <a:rPr lang="en-GB" dirty="0" err="1"/>
              <a:t>setwd</a:t>
            </a:r>
            <a:r>
              <a:rPr lang="en-GB" dirty="0"/>
              <a:t>()) – BUT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Rmd</a:t>
            </a:r>
            <a:r>
              <a:rPr lang="en-US" dirty="0"/>
              <a:t> files save / search in folder they are in</a:t>
            </a:r>
          </a:p>
          <a:p>
            <a:pPr lvl="8" indent="0" algn="l">
              <a:spcBef>
                <a:spcPts val="4100"/>
              </a:spcBef>
              <a:buSzPct val="100000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       </a:t>
            </a:r>
            <a:r>
              <a:rPr lang="en-US" dirty="0">
                <a:sym typeface="Wingdings" panose="05000000000000000000" pitchFamily="2" charset="2"/>
              </a:rPr>
              <a:t> RStudio Projects set the working directory to their main path</a:t>
            </a:r>
            <a:endParaRPr lang="en-US" dirty="0"/>
          </a:p>
          <a:p>
            <a:pPr marL="584200" lvl="8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545" name="Shape 54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8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3305">
              <a:spcBef>
                <a:spcPts val="0"/>
              </a:spcBef>
              <a:buSzTx/>
              <a:buNone/>
              <a:defRPr sz="5580">
                <a:solidFill>
                  <a:srgbClr val="005493"/>
                </a:solidFill>
              </a:defRPr>
            </a:lvl1pPr>
          </a:lstStyle>
          <a:p>
            <a:r>
              <a:rPr dirty="0"/>
              <a:t>Save your last plot</a:t>
            </a:r>
            <a:r>
              <a:rPr lang="en-US" dirty="0"/>
              <a:t>.</a:t>
            </a:r>
            <a:r>
              <a:rPr dirty="0"/>
              <a:t> </a:t>
            </a:r>
            <a:br>
              <a:rPr lang="en-US" dirty="0"/>
            </a:br>
            <a:r>
              <a:rPr lang="en-US" dirty="0"/>
              <a:t>T</a:t>
            </a:r>
            <a:r>
              <a:rPr dirty="0"/>
              <a:t>hen locate it in your files pane and </a:t>
            </a:r>
            <a:r>
              <a:rPr lang="en-US" dirty="0"/>
              <a:t>open</a:t>
            </a:r>
            <a:r>
              <a:rPr dirty="0"/>
              <a:t> it. </a:t>
            </a:r>
          </a:p>
        </p:txBody>
      </p:sp>
      <p:pic>
        <p:nvPicPr>
          <p:cNvPr id="572" name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7CE691-3B55-4C51-93B9-7099AED4F3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93" y="5360713"/>
            <a:ext cx="7644747" cy="7644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 b="1"/>
            </a:pPr>
            <a:r>
              <a:t>Grammar</a:t>
            </a:r>
          </a:p>
          <a:p>
            <a:pPr>
              <a:defRPr sz="20000" b="1"/>
            </a:pPr>
            <a:r>
              <a:t>of Graphics</a:t>
            </a:r>
          </a:p>
        </p:txBody>
      </p:sp>
      <p:pic>
        <p:nvPicPr>
          <p:cNvPr id="580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7CBA-98F3-45B2-87EC-738B11DEF2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070987" y="4465270"/>
            <a:ext cx="14716126" cy="803672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Idea to </a:t>
            </a:r>
            <a:r>
              <a:rPr lang="en-GB" sz="4000" b="1" dirty="0"/>
              <a:t>break down plots into standardised parts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Each plays a specific role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dirty="0"/>
              <a:t>Individual grammatical elements can easily be exchanged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sz="4000" i="1" dirty="0"/>
              <a:t>“For a select few, it is a fascinating read” – </a:t>
            </a:r>
            <a:br>
              <a:rPr lang="en-GB" sz="4000" i="1" dirty="0"/>
            </a:br>
            <a:r>
              <a:rPr lang="en-GB" sz="4000" dirty="0"/>
              <a:t>but foundation of ggplot2</a:t>
            </a:r>
            <a:endParaRPr lang="en-GB" sz="4000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F934-D217-483D-8037-3F1C0670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633706"/>
            <a:ext cx="3889968" cy="60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8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500" y="355600"/>
            <a:ext cx="23050500" cy="3429000"/>
          </a:xfrm>
        </p:spPr>
        <p:txBody>
          <a:bodyPr>
            <a:normAutofit/>
          </a:bodyPr>
          <a:lstStyle/>
          <a:p>
            <a:r>
              <a:rPr lang="en-GB" sz="8000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4D1DC-2499-44F2-AA95-1877694028F8}"/>
              </a:ext>
            </a:extLst>
          </p:cNvPr>
          <p:cNvSpPr/>
          <p:nvPr/>
        </p:nvSpPr>
        <p:spPr>
          <a:xfrm>
            <a:off x="1353788" y="3942610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491C45-91F2-4653-9195-8FE88874A17D}"/>
              </a:ext>
            </a:extLst>
          </p:cNvPr>
          <p:cNvSpPr/>
          <p:nvPr/>
        </p:nvSpPr>
        <p:spPr>
          <a:xfrm>
            <a:off x="1353788" y="8315882"/>
            <a:ext cx="4726376" cy="4227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135379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ggplot2 plots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19998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/>
              <a:t>Always need </a:t>
            </a:r>
            <a:r>
              <a:rPr lang="en-GB">
                <a:solidFill>
                  <a:schemeClr val="accent2"/>
                </a:solidFill>
              </a:rPr>
              <a:t>Data</a:t>
            </a:r>
            <a:r>
              <a:rPr lang="en-GB"/>
              <a:t>, </a:t>
            </a:r>
            <a:r>
              <a:rPr lang="en-GB">
                <a:solidFill>
                  <a:schemeClr val="accent6"/>
                </a:solidFill>
              </a:rPr>
              <a:t>Aesthetics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Geometries</a:t>
            </a:r>
          </a:p>
          <a:p>
            <a:pPr indent="0" hangingPunct="1"/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ggplot(</a:t>
            </a:r>
            <a:r>
              <a:rPr lang="en-GB" sz="400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examResults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aes(</a:t>
            </a:r>
            <a:r>
              <a:rPr lang="en-GB" sz="400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x=TimeStudies, y=ExamGrade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  geom_</a:t>
            </a:r>
            <a:r>
              <a:rPr lang="en-GB" sz="40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233D3-09E4-4EFE-A084-50DC8947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6628989"/>
            <a:ext cx="93345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4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2736-E543-4A74-B395-4036D009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complexity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1D5522-4484-4D83-B1BD-3D5ED05C6BB2}"/>
              </a:ext>
            </a:extLst>
          </p:cNvPr>
          <p:cNvSpPr txBox="1">
            <a:spLocks/>
          </p:cNvSpPr>
          <p:nvPr/>
        </p:nvSpPr>
        <p:spPr>
          <a:xfrm>
            <a:off x="1676400" y="3418648"/>
            <a:ext cx="21031200" cy="387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>
            <a:lvl1pPr marL="0" marR="0" indent="317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762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1206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6510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2095500" algn="l" defTabSz="58420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42929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50295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57661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6502796" marR="0" indent="-609996" algn="l" defTabSz="825500" latinLnBrk="0">
              <a:lnSpc>
                <a:spcPct val="100000"/>
              </a:lnSpc>
              <a:spcBef>
                <a:spcPts val="65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300" b="0" i="0" u="none" strike="noStrike" cap="none" spc="0" baseline="0">
                <a:solidFill>
                  <a:srgbClr val="21273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indent="0" hangingPunct="1"/>
            <a:r>
              <a:rPr lang="en-GB" dirty="0"/>
              <a:t>Building the classic </a:t>
            </a:r>
            <a:r>
              <a:rPr lang="en-GB" i="1" dirty="0" err="1"/>
              <a:t>gapminder</a:t>
            </a:r>
            <a:r>
              <a:rPr lang="en-GB" i="1" dirty="0"/>
              <a:t> </a:t>
            </a:r>
            <a:r>
              <a:rPr lang="en-GB" dirty="0"/>
              <a:t>graph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2" descr="Image result for gapminder">
            <a:extLst>
              <a:ext uri="{FF2B5EF4-FFF2-40B4-BE49-F238E27FC236}">
                <a16:creationId xmlns:a16="http://schemas.microsoft.com/office/drawing/2014/main" id="{A7DCBC32-A844-4E56-869B-AF5AB296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339" y="4485644"/>
            <a:ext cx="11500095" cy="88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2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F3CA-F25E-4C21-B770-650848FF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63311-56C1-483D-B7B9-935B2CE69C3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5C0F9BB0-0341-4291-9387-25C2E75B6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2498327" y="2245223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9BEF4-39F2-4EF2-B051-C60ADDD52CE6}"/>
              </a:ext>
            </a:extLst>
          </p:cNvPr>
          <p:cNvSpPr/>
          <p:nvPr/>
        </p:nvSpPr>
        <p:spPr>
          <a:xfrm>
            <a:off x="3480762" y="6440304"/>
            <a:ext cx="4726376" cy="807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50C57B-27CD-4C51-95EB-BDEB003E5213}"/>
              </a:ext>
            </a:extLst>
          </p:cNvPr>
          <p:cNvSpPr/>
          <p:nvPr/>
        </p:nvSpPr>
        <p:spPr>
          <a:xfrm>
            <a:off x="3480762" y="5181520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694B0-EC4B-4087-897B-C393649862C6}"/>
              </a:ext>
            </a:extLst>
          </p:cNvPr>
          <p:cNvSpPr/>
          <p:nvPr/>
        </p:nvSpPr>
        <p:spPr>
          <a:xfrm>
            <a:off x="3480762" y="4124614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845EF-DADC-4991-B5AE-221FEF5B92BC}"/>
              </a:ext>
            </a:extLst>
          </p:cNvPr>
          <p:cNvSpPr/>
          <p:nvPr/>
        </p:nvSpPr>
        <p:spPr>
          <a:xfrm>
            <a:off x="3480762" y="3081192"/>
            <a:ext cx="4726376" cy="105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600"/>
          </a:p>
        </p:txBody>
      </p:sp>
    </p:spTree>
    <p:extLst>
      <p:ext uri="{BB962C8B-B14F-4D97-AF65-F5344CB8AC3E}">
        <p14:creationId xmlns:p14="http://schemas.microsoft.com/office/powerpoint/2010/main" val="3234714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rPr dirty="0"/>
              <a:t>Run this code in </a:t>
            </a:r>
            <a:r>
              <a:rPr b="1" dirty="0"/>
              <a:t>02-Visualize-Exercises.Rmd</a:t>
            </a:r>
            <a:r>
              <a:rPr dirty="0"/>
              <a:t> to make a graph</a:t>
            </a:r>
            <a:r>
              <a:rPr lang="en-GB" dirty="0"/>
              <a:t> (note that the setup chunk loads the data)</a:t>
            </a:r>
            <a:r>
              <a:rPr dirty="0"/>
              <a:t>. </a:t>
            </a:r>
            <a:br>
              <a:rPr lang="en-GB" dirty="0"/>
            </a:br>
            <a:br>
              <a:rPr lang="en-GB" dirty="0"/>
            </a:b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ggplot</a:t>
            </a:r>
            <a:r>
              <a:rPr dirty="0"/>
              <a:t>(data = </a:t>
            </a:r>
            <a:r>
              <a:rPr lang="en-US" dirty="0" err="1"/>
              <a:t>ess_mini_UK</a:t>
            </a:r>
            <a:r>
              <a:rPr lang="en-GB" dirty="0"/>
              <a:t>)</a:t>
            </a:r>
            <a:r>
              <a:rPr dirty="0"/>
              <a:t>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/>
              <a:t>(</a:t>
            </a:r>
            <a:r>
              <a:rPr lang="en-US" dirty="0"/>
              <a:t>mapping = </a:t>
            </a:r>
            <a:r>
              <a:rPr lang="en-US" dirty="0" err="1"/>
              <a:t>aes</a:t>
            </a:r>
            <a:r>
              <a:rPr lang="en-US" dirty="0"/>
              <a:t>(x = height, y = weight)</a:t>
            </a:r>
            <a:r>
              <a:rPr dirty="0"/>
              <a:t>)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40BD3-B6BC-4378-B165-174AB5A8374F}"/>
              </a:ext>
            </a:extLst>
          </p:cNvPr>
          <p:cNvSpPr/>
          <p:nvPr/>
        </p:nvSpPr>
        <p:spPr>
          <a:xfrm>
            <a:off x="19302222" y="11817133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10287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714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2057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24003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2743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02:00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Starting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==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solidFill>
                <a:srgbClr val="CC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5EB74-D90A-4841-8ECE-25D23D28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55" y="5704758"/>
            <a:ext cx="12162430" cy="76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==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FA304-5E87-4941-A298-AE2FC6DA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36" y="5523568"/>
            <a:ext cx="156972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8DF6A-A008-4917-8A12-FC38A2DC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75" y="6438051"/>
            <a:ext cx="11227418" cy="70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6D32-65EC-4CE5-A3ED-F7B37109F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72442"/>
            <a:ext cx="21031200" cy="8702676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lang="en-GB" sz="4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%&gt;% filter(year %in% c(1960, 1980,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2000, 2010) %&gt;%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gdpPerCap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GB" sz="40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life_expectancy</a:t>
            </a: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col=continent, size=population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))+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</a:t>
            </a:r>
            <a:r>
              <a:rPr lang="en-GB" sz="4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GB" sz="4000" dirty="0" err="1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coord_trans</a:t>
            </a:r>
            <a:r>
              <a:rPr lang="en-GB" sz="4000" dirty="0">
                <a:solidFill>
                  <a:srgbClr val="CC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(x=“log2”) 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b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GB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(~year) + </a:t>
            </a:r>
            <a:r>
              <a:rPr lang="en-GB" sz="4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b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("The past 50 years: Greater wealth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and greater health") +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("GDP per capita </a:t>
            </a:r>
            <a:b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(USD/year)") +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("Life expectancy (years)") </a:t>
            </a:r>
          </a:p>
        </p:txBody>
      </p:sp>
    </p:spTree>
    <p:extLst>
      <p:ext uri="{BB962C8B-B14F-4D97-AF65-F5344CB8AC3E}">
        <p14:creationId xmlns:p14="http://schemas.microsoft.com/office/powerpoint/2010/main" val="3710100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393D-DD43-496B-89AE-0D0FCC1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Changing the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25871-966D-4257-AEF9-10E0717F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6" y="4364015"/>
            <a:ext cx="156972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728A-C512-46D6-A61B-CC1EBCB1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a few more lines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B025-27D9-415A-BB31-3B14A37B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006E-D86F-4744-A528-C92F8ADB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6" y="4722127"/>
            <a:ext cx="16545384" cy="79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2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5DB1-23FC-4420-9591-BE76B30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the grammar</a:t>
            </a:r>
          </a:p>
        </p:txBody>
      </p:sp>
      <p:pic>
        <p:nvPicPr>
          <p:cNvPr id="3074" name="Picture 2" descr="The different layers that constitutes the grammar of graphics framework">
            <a:extLst>
              <a:ext uri="{FF2B5EF4-FFF2-40B4-BE49-F238E27FC236}">
                <a16:creationId xmlns:a16="http://schemas.microsoft.com/office/drawing/2014/main" id="{9F4F02B8-8CCD-4723-A7B4-4493C9E97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8"/>
          <a:stretch/>
        </p:blipFill>
        <p:spPr bwMode="auto">
          <a:xfrm>
            <a:off x="371353" y="3167620"/>
            <a:ext cx="14852814" cy="102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02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What else?</a:t>
            </a:r>
          </a:p>
        </p:txBody>
      </p:sp>
      <p:pic>
        <p:nvPicPr>
          <p:cNvPr id="139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Shape 13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err="1"/>
              <a:t>ggplot</a:t>
            </a:r>
            <a:r>
              <a:rPr lang="en-US" dirty="0"/>
              <a:t>(data = </a:t>
            </a:r>
            <a:r>
              <a:rPr lang="en-US" dirty="0" err="1"/>
              <a:t>ess_mini_UK</a:t>
            </a:r>
            <a:r>
              <a:rPr lang="en-US" dirty="0"/>
              <a:t>) +</a:t>
            </a:r>
          </a:p>
          <a:p>
            <a:pPr marL="0" indent="0" algn="l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/>
              <a:t>       </a:t>
            </a:r>
            <a:r>
              <a:rPr lang="en-US" dirty="0" err="1"/>
              <a:t>geom_point</a:t>
            </a:r>
            <a:r>
              <a:rPr lang="en-US" dirty="0"/>
              <a:t>(mapping = </a:t>
            </a:r>
            <a:r>
              <a:rPr lang="en-US" dirty="0" err="1"/>
              <a:t>aes</a:t>
            </a:r>
            <a:r>
              <a:rPr lang="en-US" dirty="0"/>
              <a:t>(x = height, y = weight))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26268-321F-41A2-9FF4-C165E9AF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862" y="1259059"/>
            <a:ext cx="16674108" cy="98775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Rplot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Shape 1399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Rplot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Shape 140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Themes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 appearance of non-data elements</a:t>
            </a:r>
          </a:p>
        </p:txBody>
      </p:sp>
      <p:sp>
        <p:nvSpPr>
          <p:cNvPr id="1406" name="Shape 140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 dirty="0"/>
              <a:t>+ </a:t>
            </a:r>
            <a:r>
              <a:rPr lang="en-GB" sz="5000" dirty="0" err="1"/>
              <a:t>jtools</a:t>
            </a:r>
            <a:r>
              <a:rPr lang="en-GB" sz="5000" dirty="0"/>
              <a:t>::</a:t>
            </a:r>
            <a:r>
              <a:rPr sz="5000" dirty="0"/>
              <a:t>theme_</a:t>
            </a:r>
            <a:r>
              <a:rPr lang="en-GB" sz="5000" dirty="0" err="1"/>
              <a:t>apa</a:t>
            </a:r>
            <a:r>
              <a:rPr sz="5000" dirty="0"/>
              <a:t>()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0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Rplot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Shape 1410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Scales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hape 1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29" name="Shape 1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0" name="Shape 1430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The full</a:t>
            </a:r>
            <a:r>
              <a:rPr dirty="0"/>
              <a:t> ggplot2 template</a:t>
            </a:r>
          </a:p>
        </p:txBody>
      </p:sp>
      <p:grpSp>
        <p:nvGrpSpPr>
          <p:cNvPr id="1436" name="Group 1436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32" name="data-visualization-2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33" name="Shape 1433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435" name="data-visualization-2.1.pdf"/>
            <p:cNvPicPr>
              <a:picLocks noChangeAspect="1"/>
            </p:cNvPicPr>
            <p:nvPr/>
          </p:nvPicPr>
          <p:blipFill>
            <a:blip r:embed="rId4"/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37" name="Shape 14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454" name="droppedImage.tiff"/>
          <p:cNvPicPr>
            <a:picLocks noChangeAspect="1"/>
          </p:cNvPicPr>
          <p:nvPr/>
        </p:nvPicPr>
        <p:blipFill>
          <a:blip r:embed="rId3"/>
          <a:srcRect r="503"/>
          <a:stretch>
            <a:fillRect/>
          </a:stretch>
        </p:blipFill>
        <p:spPr>
          <a:xfrm>
            <a:off x="1876821" y="0"/>
            <a:ext cx="2063038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/>
          <p:nvPr/>
        </p:nvSpPr>
        <p:spPr>
          <a:xfrm>
            <a:off x="13312660" y="13212070"/>
            <a:ext cx="9055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James Cheshire, </a:t>
            </a:r>
            <a:r>
              <a:rPr>
                <a:hlinkClick r:id="rId4"/>
              </a:rPr>
              <a:t>http://bit.ly/xqHhAs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Screen Shot 2019-05-04 at 9.28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163568"/>
            <a:ext cx="18732500" cy="14591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ggplot2-he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Shape 1459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r4ds.had.co.nz</a:t>
            </a:r>
          </a:p>
        </p:txBody>
      </p:sp>
      <p:sp>
        <p:nvSpPr>
          <p:cNvPr id="1460" name="Shape 1460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Complete and free online</a:t>
            </a:r>
          </a:p>
        </p:txBody>
      </p:sp>
      <p:pic>
        <p:nvPicPr>
          <p:cNvPr id="1461" name="Picture 146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986349" y="3231241"/>
            <a:ext cx="5277913" cy="2255245"/>
          </a:xfrm>
          <a:prstGeom prst="rect">
            <a:avLst/>
          </a:prstGeom>
        </p:spPr>
      </p:pic>
      <p:sp>
        <p:nvSpPr>
          <p:cNvPr id="1463" name="Shape 1463"/>
          <p:cNvSpPr txBox="1"/>
          <p:nvPr/>
        </p:nvSpPr>
        <p:spPr>
          <a:xfrm rot="361556">
            <a:off x="14096872" y="5019666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The ultimate resource </a:t>
            </a:r>
            <a:r>
              <a:t>for </a:t>
            </a:r>
            <a:r>
              <a:rPr lang="en-US"/>
              <a:t>most</a:t>
            </a:r>
            <a:r>
              <a:t> </a:t>
            </a:r>
            <a:r>
              <a:rPr dirty="0"/>
              <a:t>of today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</a:defRPr>
            </a:lvl1pPr>
          </a:lstStyle>
          <a:p>
            <a:r>
              <a:t>Your Turn</a:t>
            </a:r>
          </a:p>
        </p:txBody>
      </p:sp>
      <p:sp>
        <p:nvSpPr>
          <p:cNvPr id="1473" name="Shape 1473"/>
          <p:cNvSpPr txBox="1">
            <a:spLocks noGrp="1"/>
          </p:cNvSpPr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up to the </a:t>
            </a:r>
            <a:r>
              <a:rPr b="1"/>
              <a:t>03-Transform</a:t>
            </a:r>
            <a:r>
              <a:t> folder.</a:t>
            </a:r>
            <a:endParaRPr b="1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03-Transform-Exercises.Rmd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477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"Initialize" a plot with </a:t>
            </a:r>
            <a:r>
              <a:rPr dirty="0" err="1"/>
              <a:t>ggplot</a:t>
            </a:r>
            <a:r>
              <a:rPr dirty="0"/>
              <a:t>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Add layers with </a:t>
            </a:r>
            <a:r>
              <a:rPr dirty="0" err="1"/>
              <a:t>geom</a:t>
            </a:r>
            <a:r>
              <a:rPr dirty="0"/>
              <a:t>_ functions</a:t>
            </a:r>
          </a:p>
        </p:txBody>
      </p:sp>
      <p:pic>
        <p:nvPicPr>
          <p:cNvPr id="175" name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</a:rPr>
              <a:t>ggplot</a:t>
            </a:r>
            <a:r>
              <a:rPr dirty="0">
                <a:solidFill>
                  <a:srgbClr val="000000"/>
                </a:solidFill>
              </a:rPr>
              <a:t>(data =</a:t>
            </a:r>
            <a:r>
              <a:rPr dirty="0"/>
              <a:t> </a:t>
            </a:r>
            <a:r>
              <a:rPr lang="en-GB" dirty="0" err="1"/>
              <a:t>ess_mini_UK</a:t>
            </a:r>
            <a:r>
              <a:rPr dirty="0"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</a:t>
            </a:r>
            <a:r>
              <a:rPr dirty="0" err="1"/>
              <a:t>geom_point</a:t>
            </a:r>
            <a:r>
              <a:rPr dirty="0">
                <a:solidFill>
                  <a:srgbClr val="000000"/>
                </a:solidFill>
              </a:rPr>
              <a:t>(mapping = </a:t>
            </a:r>
            <a:r>
              <a:rPr dirty="0" err="1">
                <a:solidFill>
                  <a:srgbClr val="000000"/>
                </a:solidFill>
              </a:rPr>
              <a:t>aes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lang="en-US" dirty="0"/>
              <a:t>x = height, y = weight</a:t>
            </a:r>
            <a:r>
              <a:rPr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2627</Words>
  <Application>Microsoft Office PowerPoint</Application>
  <PresentationFormat>Custom</PresentationFormat>
  <Paragraphs>327</Paragraphs>
  <Slides>87</Slides>
  <Notes>12</Notes>
  <HiddenSlides>7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Calibri</vt:lpstr>
      <vt:lpstr>Calibri Light</vt:lpstr>
      <vt:lpstr>Courier New</vt:lpstr>
      <vt:lpstr>Gill Sans</vt:lpstr>
      <vt:lpstr>Helvetica</vt:lpstr>
      <vt:lpstr>Helvetica Neue</vt:lpstr>
      <vt:lpstr>Lucida Grande</vt:lpstr>
      <vt:lpstr>Monaco</vt:lpstr>
      <vt:lpstr>Wingdings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Facets</vt:lpstr>
      <vt:lpstr>PowerPoint Presentation</vt:lpstr>
      <vt:lpstr>Have a look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Changing the geom  can be very simple</vt:lpstr>
      <vt:lpstr>Your Turn 4</vt:lpstr>
      <vt:lpstr>PowerPoint Presentation</vt:lpstr>
      <vt:lpstr>Quiz</vt:lpstr>
      <vt:lpstr>Why the spikes?</vt:lpstr>
      <vt:lpstr>PowerPoint Presentation</vt:lpstr>
      <vt:lpstr>PowerPoint Presentation</vt:lpstr>
      <vt:lpstr>Resources</vt:lpstr>
      <vt:lpstr>PowerPoint Presentation</vt:lpstr>
      <vt:lpstr>PowerPoint Presentation</vt:lpstr>
      <vt:lpstr>Your Turn 5</vt:lpstr>
      <vt:lpstr>PowerPoint Presentation</vt:lpstr>
      <vt:lpstr>A worthy alternative – ECDF plots</vt:lpstr>
      <vt:lpstr>Your Turn 6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Saving graphs</vt:lpstr>
      <vt:lpstr>PowerPoint Presentation</vt:lpstr>
      <vt:lpstr>PowerPoint Presentation</vt:lpstr>
      <vt:lpstr>PowerPoint Presentation</vt:lpstr>
      <vt:lpstr>Your Turn 8</vt:lpstr>
      <vt:lpstr>Grammar of Graphics</vt:lpstr>
      <vt:lpstr>Grammar of graphics</vt:lpstr>
      <vt:lpstr>Elements of the grammar</vt:lpstr>
      <vt:lpstr>Basic ggplot2 plots</vt:lpstr>
      <vt:lpstr>Adding complexity</vt:lpstr>
      <vt:lpstr>PowerPoint Presentation</vt:lpstr>
      <vt:lpstr>Starting out</vt:lpstr>
      <vt:lpstr>Changing coordinates</vt:lpstr>
      <vt:lpstr>Adding facets</vt:lpstr>
      <vt:lpstr>Changing the theme</vt:lpstr>
      <vt:lpstr>Changing the theme</vt:lpstr>
      <vt:lpstr>Changing the theme</vt:lpstr>
      <vt:lpstr>After a few more lines of code</vt:lpstr>
      <vt:lpstr>Elements of the grammar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2</cp:revision>
  <dcterms:modified xsi:type="dcterms:W3CDTF">2022-03-17T01:47:41Z</dcterms:modified>
</cp:coreProperties>
</file>